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58" r:id="rId5"/>
    <p:sldId id="370" r:id="rId6"/>
    <p:sldId id="359" r:id="rId7"/>
    <p:sldId id="369" r:id="rId8"/>
    <p:sldId id="361" r:id="rId9"/>
    <p:sldId id="362" r:id="rId10"/>
    <p:sldId id="363" r:id="rId11"/>
    <p:sldId id="364" r:id="rId12"/>
    <p:sldId id="365" r:id="rId13"/>
    <p:sldId id="367" r:id="rId14"/>
    <p:sldId id="368" r:id="rId15"/>
    <p:sldId id="356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87EEC-C12E-DE5E-CAB6-C439BADBD8AF}" name="Christoffer Dahlin" initials="CD" userId="S::christoffer.dahlin@partille.se::d29d1e39-3d0c-43b3-94e4-aafc117d4d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 Wikström" initials="P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17A"/>
    <a:srgbClr val="595959"/>
    <a:srgbClr val="8A4AB8"/>
    <a:srgbClr val="00549E"/>
    <a:srgbClr val="009FDF"/>
    <a:srgbClr val="A7C3DE"/>
    <a:srgbClr val="87B2D8"/>
    <a:srgbClr val="3B3838"/>
    <a:srgbClr val="FFFFFF"/>
    <a:srgbClr val="355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08" autoAdjust="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38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Vet du mer om klimakteriet än innan du gick utbildningen?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366-42D7-B96C-F3991C01322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6-42D7-B96C-F3991C0132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6-42D7-B96C-F3991C0132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6366-42D7-B96C-F3991C01322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366-42D7-B96C-F3991C0132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20D1CD-43AB-4F4F-888A-9C5720A7B504}" type="PERCENTAGE">
                      <a:rPr lang="en-US" sz="2000"/>
                      <a:pPr/>
                      <a:t>[PROCENT]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66-42D7-B96C-F3991C0132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90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6-42D7-B96C-F3991C0132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Pratar ni mer öppet om klimakteriet på din arbetsplats än innan du gick utbildningen?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366-42D7-B96C-F3991C01322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6-42D7-B96C-F3991C0132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6-42D7-B96C-F3991C01322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73%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366-42D7-B96C-F3991C01322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366-42D7-B96C-F3991C0132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20D1CD-43AB-4F4F-888A-9C5720A7B504}" type="PERCENTAGE">
                      <a:rPr lang="en-US" sz="2000"/>
                      <a:pPr/>
                      <a:t>[PROCENT]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66-42D7-B96C-F3991C0132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73</c:v>
                </c:pt>
                <c:pt idx="1">
                  <c:v>14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6-42D7-B96C-F3991C0132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Är det lättare för dig att prata om klimakteriet med din chef när du vet att hen fått utbildning i ämnet?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366-42D7-B96C-F3991C01322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6-42D7-B96C-F3991C0132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6-42D7-B96C-F3991C0132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6366-42D7-B96C-F3991C01322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366-42D7-B96C-F3991C01322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20D1CD-43AB-4F4F-888A-9C5720A7B504}" type="PERCENTAGE">
                      <a:rPr lang="en-US" sz="200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[PROCENT]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66-42D7-B96C-F3991C0132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57</c:v>
                </c:pt>
                <c:pt idx="1">
                  <c:v>12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6-42D7-B96C-F3991C0132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Tror du att denna friskvårdssatsning, till viss del, kan bidra positivt till Partille kommuns arbetsgivarvarumärke (att vara en attraktiv arbetsgivare)?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Tror du att denna friskvårdssatsning, till viss del, kan bidra positivt till Partille kommuns arbetsgivarvarumärke (= att vara en attraktiv arbetsgivare)?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366-42D7-B96C-F3991C01322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6-42D7-B96C-F3991C0132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6-42D7-B96C-F3991C0132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6366-42D7-B96C-F3991C01322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366-42D7-B96C-F3991C01322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20D1CD-43AB-4F4F-888A-9C5720A7B504}" type="PERCENTAGE">
                      <a:rPr lang="en-US" sz="200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[PROCENT]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66-42D7-B96C-F3991C0132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84</c:v>
                </c:pt>
                <c:pt idx="1">
                  <c:v>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6-42D7-B96C-F3991C0132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Har du bokat personlig klimakterierådgivning via kommunen?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366-42D7-B96C-F3991C01322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6-42D7-B96C-F3991C0132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6-42D7-B96C-F3991C0132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6366-42D7-B96C-F3991C01322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366-42D7-B96C-F3991C01322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20D1CD-43AB-4F4F-888A-9C5720A7B504}" type="PERCENTAGE">
                      <a:rPr lang="en-US" sz="200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[PROCENT]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66-42D7-B96C-F3991C0132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Ja, har bokat tid men ej varit där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45</c:v>
                </c:pt>
                <c:pt idx="1">
                  <c:v>54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6-42D7-B96C-F3991C0132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42792532582076"/>
          <c:y val="0.39147510844066968"/>
          <c:w val="0.2925519779368515"/>
          <c:h val="0.28756346079311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Är dina besvär kopplade till klimakteriet bättre idag än innan du fick rådgivning och eventuell hjälp med hormonförskrivning?</a:t>
            </a:r>
          </a:p>
        </c:rich>
      </c:tx>
      <c:layout>
        <c:manualLayout>
          <c:xMode val="edge"/>
          <c:yMode val="edge"/>
          <c:x val="0.12154868218025851"/>
          <c:y val="2.2811757694826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Är dina besvär kopplade till klimakteriet bättre idag än innan du fick rådgivning och ev. hjälp med hormonförskrivning?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366-42D7-B96C-F3991C01322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6-42D7-B96C-F3991C0132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6-42D7-B96C-F3991C0132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6366-42D7-B96C-F3991C01322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366-42D7-B96C-F3991C0132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20D1CD-43AB-4F4F-888A-9C5720A7B504}" type="PERCENTAGE">
                      <a:rPr lang="en-US" sz="2000">
                        <a:solidFill>
                          <a:schemeClr val="bg1"/>
                        </a:solidFill>
                      </a:rPr>
                      <a:pPr/>
                      <a:t>[PROCENT]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66-42D7-B96C-F3991C0132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55</c:v>
                </c:pt>
                <c:pt idx="1">
                  <c:v>26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6-42D7-B96C-F3991C0132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B41DA65-B8D5-46C2-A91B-A90EEDECFC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5C63A5-93B2-4EEC-9DF7-F6D17E9DBA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0CB9A-D433-4BE6-9940-1219914285AB}" type="datetimeFigureOut">
              <a:rPr lang="sv-SE" smtClean="0"/>
              <a:t>2024-08-20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1BBF9F-92EF-4FE0-B06A-7C076D8B86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929FF31-B430-458E-8A8E-67C96D3319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AB60-1035-4A51-8C69-43A50AC196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62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FC2F-77FB-4742-BAC5-F05FE1EC1120}" type="datetimeFigureOut">
              <a:rPr lang="sv-SE" smtClean="0"/>
              <a:t>2024-08-20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8652-BE26-429C-A739-6457CF3F33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55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6">
            <a:extLst>
              <a:ext uri="{FF2B5EF4-FFF2-40B4-BE49-F238E27FC236}">
                <a16:creationId xmlns:a16="http://schemas.microsoft.com/office/drawing/2014/main" id="{2882E9F8-3DD9-4396-9B61-0F61EADE27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80" y="0"/>
            <a:ext cx="12196473" cy="6339160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E3182D9D-CEF7-4A6C-9C7E-C26B61E2C007}"/>
              </a:ext>
            </a:extLst>
          </p:cNvPr>
          <p:cNvGrpSpPr/>
          <p:nvPr userDrawn="1"/>
        </p:nvGrpSpPr>
        <p:grpSpPr>
          <a:xfrm>
            <a:off x="-18107" y="5818202"/>
            <a:ext cx="12226677" cy="1041417"/>
            <a:chOff x="-18107" y="5812056"/>
            <a:chExt cx="12226677" cy="1041417"/>
          </a:xfrm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414CD6AF-DE99-4FA8-8699-43FF3C72D9CC}"/>
                </a:ext>
              </a:extLst>
            </p:cNvPr>
            <p:cNvSpPr/>
            <p:nvPr userDrawn="1"/>
          </p:nvSpPr>
          <p:spPr>
            <a:xfrm>
              <a:off x="-18107" y="5848539"/>
              <a:ext cx="12226677" cy="1004934"/>
            </a:xfrm>
            <a:custGeom>
              <a:avLst/>
              <a:gdLst>
                <a:gd name="connsiteX0" fmla="*/ 0 w 12204071"/>
                <a:gd name="connsiteY0" fmla="*/ 1004934 h 1004934"/>
                <a:gd name="connsiteX1" fmla="*/ 12204071 w 12204071"/>
                <a:gd name="connsiteY1" fmla="*/ 1004934 h 1004934"/>
                <a:gd name="connsiteX2" fmla="*/ 12185964 w 12204071"/>
                <a:gd name="connsiteY2" fmla="*/ 271604 h 1004934"/>
                <a:gd name="connsiteX3" fmla="*/ 10302844 w 12204071"/>
                <a:gd name="connsiteY3" fmla="*/ 452673 h 1004934"/>
                <a:gd name="connsiteX4" fmla="*/ 8646059 w 12204071"/>
                <a:gd name="connsiteY4" fmla="*/ 516047 h 1004934"/>
                <a:gd name="connsiteX5" fmla="*/ 6889687 w 12204071"/>
                <a:gd name="connsiteY5" fmla="*/ 461726 h 1004934"/>
                <a:gd name="connsiteX6" fmla="*/ 4952246 w 12204071"/>
                <a:gd name="connsiteY6" fmla="*/ 244443 h 1004934"/>
                <a:gd name="connsiteX7" fmla="*/ 3367889 w 12204071"/>
                <a:gd name="connsiteY7" fmla="*/ 36213 h 1004934"/>
                <a:gd name="connsiteX8" fmla="*/ 2091351 w 12204071"/>
                <a:gd name="connsiteY8" fmla="*/ 0 h 1004934"/>
                <a:gd name="connsiteX9" fmla="*/ 896293 w 12204071"/>
                <a:gd name="connsiteY9" fmla="*/ 72427 h 1004934"/>
                <a:gd name="connsiteX10" fmla="*/ 18107 w 12204071"/>
                <a:gd name="connsiteY10" fmla="*/ 162962 h 1004934"/>
                <a:gd name="connsiteX11" fmla="*/ 0 w 12204071"/>
                <a:gd name="connsiteY11" fmla="*/ 1004934 h 100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04071" h="1004934">
                  <a:moveTo>
                    <a:pt x="0" y="1004934"/>
                  </a:moveTo>
                  <a:lnTo>
                    <a:pt x="12204071" y="1004934"/>
                  </a:lnTo>
                  <a:lnTo>
                    <a:pt x="12185964" y="271604"/>
                  </a:lnTo>
                  <a:lnTo>
                    <a:pt x="10302844" y="452673"/>
                  </a:lnTo>
                  <a:lnTo>
                    <a:pt x="8646059" y="516047"/>
                  </a:lnTo>
                  <a:lnTo>
                    <a:pt x="6889687" y="461726"/>
                  </a:lnTo>
                  <a:lnTo>
                    <a:pt x="4952246" y="244443"/>
                  </a:lnTo>
                  <a:lnTo>
                    <a:pt x="3367889" y="36213"/>
                  </a:lnTo>
                  <a:lnTo>
                    <a:pt x="2091351" y="0"/>
                  </a:lnTo>
                  <a:lnTo>
                    <a:pt x="896293" y="72427"/>
                  </a:lnTo>
                  <a:lnTo>
                    <a:pt x="18107" y="162962"/>
                  </a:lnTo>
                  <a:cubicBezTo>
                    <a:pt x="15089" y="440602"/>
                    <a:pt x="12072" y="718241"/>
                    <a:pt x="0" y="10049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CF3079-C848-4B28-8F0A-33A26235D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9474" y="5812056"/>
              <a:ext cx="12209412" cy="586550"/>
            </a:xfrm>
            <a:custGeom>
              <a:avLst/>
              <a:gdLst>
                <a:gd name="T0" fmla="*/ 13053 w 13053"/>
                <a:gd name="T1" fmla="*/ 317 h 366"/>
                <a:gd name="T2" fmla="*/ 13053 w 13053"/>
                <a:gd name="T3" fmla="*/ 317 h 366"/>
                <a:gd name="T4" fmla="*/ 11501 w 13053"/>
                <a:gd name="T5" fmla="*/ 168 h 366"/>
                <a:gd name="T6" fmla="*/ 10029 w 13053"/>
                <a:gd name="T7" fmla="*/ 252 h 366"/>
                <a:gd name="T8" fmla="*/ 8596 w 13053"/>
                <a:gd name="T9" fmla="*/ 277 h 366"/>
                <a:gd name="T10" fmla="*/ 6072 w 13053"/>
                <a:gd name="T11" fmla="*/ 50 h 366"/>
                <a:gd name="T12" fmla="*/ 5115 w 13053"/>
                <a:gd name="T13" fmla="*/ 91 h 366"/>
                <a:gd name="T14" fmla="*/ 3778 w 13053"/>
                <a:gd name="T15" fmla="*/ 209 h 366"/>
                <a:gd name="T16" fmla="*/ 2612 w 13053"/>
                <a:gd name="T17" fmla="*/ 189 h 366"/>
                <a:gd name="T18" fmla="*/ 0 w 13053"/>
                <a:gd name="T19" fmla="*/ 126 h 366"/>
                <a:gd name="T20" fmla="*/ 0 w 13053"/>
                <a:gd name="T21" fmla="*/ 232 h 366"/>
                <a:gd name="T22" fmla="*/ 1462 w 13053"/>
                <a:gd name="T23" fmla="*/ 150 h 366"/>
                <a:gd name="T24" fmla="*/ 3022 w 13053"/>
                <a:gd name="T25" fmla="*/ 284 h 366"/>
                <a:gd name="T26" fmla="*/ 4524 w 13053"/>
                <a:gd name="T27" fmla="*/ 248 h 366"/>
                <a:gd name="T28" fmla="*/ 5677 w 13053"/>
                <a:gd name="T29" fmla="*/ 146 h 366"/>
                <a:gd name="T30" fmla="*/ 6274 w 13053"/>
                <a:gd name="T31" fmla="*/ 127 h 366"/>
                <a:gd name="T32" fmla="*/ 7087 w 13053"/>
                <a:gd name="T33" fmla="*/ 175 h 366"/>
                <a:gd name="T34" fmla="*/ 8014 w 13053"/>
                <a:gd name="T35" fmla="*/ 286 h 366"/>
                <a:gd name="T36" fmla="*/ 9239 w 13053"/>
                <a:gd name="T37" fmla="*/ 364 h 366"/>
                <a:gd name="T38" fmla="*/ 10419 w 13053"/>
                <a:gd name="T39" fmla="*/ 332 h 366"/>
                <a:gd name="T40" fmla="*/ 11324 w 13053"/>
                <a:gd name="T41" fmla="*/ 264 h 366"/>
                <a:gd name="T42" fmla="*/ 12115 w 13053"/>
                <a:gd name="T43" fmla="*/ 258 h 366"/>
                <a:gd name="T44" fmla="*/ 13053 w 13053"/>
                <a:gd name="T45" fmla="*/ 343 h 366"/>
                <a:gd name="T46" fmla="*/ 13053 w 13053"/>
                <a:gd name="T47" fmla="*/ 317 h 366"/>
                <a:gd name="connsiteX0" fmla="*/ 10000 w 10000"/>
                <a:gd name="connsiteY0" fmla="*/ 8017 h 8598"/>
                <a:gd name="connsiteX1" fmla="*/ 10000 w 10000"/>
                <a:gd name="connsiteY1" fmla="*/ 7306 h 8598"/>
                <a:gd name="connsiteX2" fmla="*/ 8811 w 10000"/>
                <a:gd name="connsiteY2" fmla="*/ 3235 h 8598"/>
                <a:gd name="connsiteX3" fmla="*/ 7683 w 10000"/>
                <a:gd name="connsiteY3" fmla="*/ 5530 h 8598"/>
                <a:gd name="connsiteX4" fmla="*/ 6585 w 10000"/>
                <a:gd name="connsiteY4" fmla="*/ 6213 h 8598"/>
                <a:gd name="connsiteX5" fmla="*/ 4652 w 10000"/>
                <a:gd name="connsiteY5" fmla="*/ 11 h 8598"/>
                <a:gd name="connsiteX6" fmla="*/ 3919 w 10000"/>
                <a:gd name="connsiteY6" fmla="*/ 1131 h 8598"/>
                <a:gd name="connsiteX7" fmla="*/ 2894 w 10000"/>
                <a:gd name="connsiteY7" fmla="*/ 4355 h 8598"/>
                <a:gd name="connsiteX8" fmla="*/ 2001 w 10000"/>
                <a:gd name="connsiteY8" fmla="*/ 3809 h 8598"/>
                <a:gd name="connsiteX9" fmla="*/ 0 w 10000"/>
                <a:gd name="connsiteY9" fmla="*/ 2088 h 8598"/>
                <a:gd name="connsiteX10" fmla="*/ 0 w 10000"/>
                <a:gd name="connsiteY10" fmla="*/ 4984 h 8598"/>
                <a:gd name="connsiteX11" fmla="*/ 1120 w 10000"/>
                <a:gd name="connsiteY11" fmla="*/ 2743 h 8598"/>
                <a:gd name="connsiteX12" fmla="*/ 2315 w 10000"/>
                <a:gd name="connsiteY12" fmla="*/ 6405 h 8598"/>
                <a:gd name="connsiteX13" fmla="*/ 3466 w 10000"/>
                <a:gd name="connsiteY13" fmla="*/ 5421 h 8598"/>
                <a:gd name="connsiteX14" fmla="*/ 4349 w 10000"/>
                <a:gd name="connsiteY14" fmla="*/ 2634 h 8598"/>
                <a:gd name="connsiteX15" fmla="*/ 4807 w 10000"/>
                <a:gd name="connsiteY15" fmla="*/ 2115 h 8598"/>
                <a:gd name="connsiteX16" fmla="*/ 5429 w 10000"/>
                <a:gd name="connsiteY16" fmla="*/ 3426 h 8598"/>
                <a:gd name="connsiteX17" fmla="*/ 6140 w 10000"/>
                <a:gd name="connsiteY17" fmla="*/ 6459 h 8598"/>
                <a:gd name="connsiteX18" fmla="*/ 7078 w 10000"/>
                <a:gd name="connsiteY18" fmla="*/ 8590 h 8598"/>
                <a:gd name="connsiteX19" fmla="*/ 7982 w 10000"/>
                <a:gd name="connsiteY19" fmla="*/ 7716 h 8598"/>
                <a:gd name="connsiteX20" fmla="*/ 8675 w 10000"/>
                <a:gd name="connsiteY20" fmla="*/ 5858 h 8598"/>
                <a:gd name="connsiteX21" fmla="*/ 9281 w 10000"/>
                <a:gd name="connsiteY21" fmla="*/ 5694 h 8598"/>
                <a:gd name="connsiteX22" fmla="*/ 10000 w 10000"/>
                <a:gd name="connsiteY22" fmla="*/ 8017 h 8598"/>
                <a:gd name="connsiteX0" fmla="*/ 9281 w 10007"/>
                <a:gd name="connsiteY0" fmla="*/ 6621 h 10000"/>
                <a:gd name="connsiteX1" fmla="*/ 10000 w 10007"/>
                <a:gd name="connsiteY1" fmla="*/ 8496 h 10000"/>
                <a:gd name="connsiteX2" fmla="*/ 8811 w 10007"/>
                <a:gd name="connsiteY2" fmla="*/ 3762 h 10000"/>
                <a:gd name="connsiteX3" fmla="*/ 7683 w 10007"/>
                <a:gd name="connsiteY3" fmla="*/ 6431 h 10000"/>
                <a:gd name="connsiteX4" fmla="*/ 6585 w 10007"/>
                <a:gd name="connsiteY4" fmla="*/ 7225 h 10000"/>
                <a:gd name="connsiteX5" fmla="*/ 4652 w 10007"/>
                <a:gd name="connsiteY5" fmla="*/ 12 h 10000"/>
                <a:gd name="connsiteX6" fmla="*/ 3919 w 10007"/>
                <a:gd name="connsiteY6" fmla="*/ 1314 h 10000"/>
                <a:gd name="connsiteX7" fmla="*/ 2894 w 10007"/>
                <a:gd name="connsiteY7" fmla="*/ 5064 h 10000"/>
                <a:gd name="connsiteX8" fmla="*/ 2001 w 10007"/>
                <a:gd name="connsiteY8" fmla="*/ 4429 h 10000"/>
                <a:gd name="connsiteX9" fmla="*/ 0 w 10007"/>
                <a:gd name="connsiteY9" fmla="*/ 2427 h 10000"/>
                <a:gd name="connsiteX10" fmla="*/ 0 w 10007"/>
                <a:gd name="connsiteY10" fmla="*/ 5796 h 10000"/>
                <a:gd name="connsiteX11" fmla="*/ 1120 w 10007"/>
                <a:gd name="connsiteY11" fmla="*/ 3189 h 10000"/>
                <a:gd name="connsiteX12" fmla="*/ 2315 w 10007"/>
                <a:gd name="connsiteY12" fmla="*/ 7448 h 10000"/>
                <a:gd name="connsiteX13" fmla="*/ 3466 w 10007"/>
                <a:gd name="connsiteY13" fmla="*/ 6304 h 10000"/>
                <a:gd name="connsiteX14" fmla="*/ 4349 w 10007"/>
                <a:gd name="connsiteY14" fmla="*/ 3063 h 10000"/>
                <a:gd name="connsiteX15" fmla="*/ 4807 w 10007"/>
                <a:gd name="connsiteY15" fmla="*/ 2459 h 10000"/>
                <a:gd name="connsiteX16" fmla="*/ 5429 w 10007"/>
                <a:gd name="connsiteY16" fmla="*/ 3984 h 10000"/>
                <a:gd name="connsiteX17" fmla="*/ 6140 w 10007"/>
                <a:gd name="connsiteY17" fmla="*/ 7511 h 10000"/>
                <a:gd name="connsiteX18" fmla="*/ 7078 w 10007"/>
                <a:gd name="connsiteY18" fmla="*/ 9990 h 10000"/>
                <a:gd name="connsiteX19" fmla="*/ 7982 w 10007"/>
                <a:gd name="connsiteY19" fmla="*/ 8973 h 10000"/>
                <a:gd name="connsiteX20" fmla="*/ 8675 w 10007"/>
                <a:gd name="connsiteY20" fmla="*/ 6812 h 10000"/>
                <a:gd name="connsiteX21" fmla="*/ 9281 w 10007"/>
                <a:gd name="connsiteY21" fmla="*/ 6621 h 10000"/>
                <a:gd name="connsiteX0" fmla="*/ 9281 w 9282"/>
                <a:gd name="connsiteY0" fmla="*/ 6621 h 10000"/>
                <a:gd name="connsiteX1" fmla="*/ 8811 w 9282"/>
                <a:gd name="connsiteY1" fmla="*/ 3762 h 10000"/>
                <a:gd name="connsiteX2" fmla="*/ 7683 w 9282"/>
                <a:gd name="connsiteY2" fmla="*/ 6431 h 10000"/>
                <a:gd name="connsiteX3" fmla="*/ 6585 w 9282"/>
                <a:gd name="connsiteY3" fmla="*/ 7225 h 10000"/>
                <a:gd name="connsiteX4" fmla="*/ 4652 w 9282"/>
                <a:gd name="connsiteY4" fmla="*/ 12 h 10000"/>
                <a:gd name="connsiteX5" fmla="*/ 3919 w 9282"/>
                <a:gd name="connsiteY5" fmla="*/ 1314 h 10000"/>
                <a:gd name="connsiteX6" fmla="*/ 2894 w 9282"/>
                <a:gd name="connsiteY6" fmla="*/ 5064 h 10000"/>
                <a:gd name="connsiteX7" fmla="*/ 2001 w 9282"/>
                <a:gd name="connsiteY7" fmla="*/ 4429 h 10000"/>
                <a:gd name="connsiteX8" fmla="*/ 0 w 9282"/>
                <a:gd name="connsiteY8" fmla="*/ 2427 h 10000"/>
                <a:gd name="connsiteX9" fmla="*/ 0 w 9282"/>
                <a:gd name="connsiteY9" fmla="*/ 5796 h 10000"/>
                <a:gd name="connsiteX10" fmla="*/ 1120 w 9282"/>
                <a:gd name="connsiteY10" fmla="*/ 3189 h 10000"/>
                <a:gd name="connsiteX11" fmla="*/ 2315 w 9282"/>
                <a:gd name="connsiteY11" fmla="*/ 7448 h 10000"/>
                <a:gd name="connsiteX12" fmla="*/ 3466 w 9282"/>
                <a:gd name="connsiteY12" fmla="*/ 6304 h 10000"/>
                <a:gd name="connsiteX13" fmla="*/ 4349 w 9282"/>
                <a:gd name="connsiteY13" fmla="*/ 3063 h 10000"/>
                <a:gd name="connsiteX14" fmla="*/ 4807 w 9282"/>
                <a:gd name="connsiteY14" fmla="*/ 2459 h 10000"/>
                <a:gd name="connsiteX15" fmla="*/ 5429 w 9282"/>
                <a:gd name="connsiteY15" fmla="*/ 3984 h 10000"/>
                <a:gd name="connsiteX16" fmla="*/ 6140 w 9282"/>
                <a:gd name="connsiteY16" fmla="*/ 7511 h 10000"/>
                <a:gd name="connsiteX17" fmla="*/ 7078 w 9282"/>
                <a:gd name="connsiteY17" fmla="*/ 9990 h 10000"/>
                <a:gd name="connsiteX18" fmla="*/ 7982 w 9282"/>
                <a:gd name="connsiteY18" fmla="*/ 8973 h 10000"/>
                <a:gd name="connsiteX19" fmla="*/ 8675 w 9282"/>
                <a:gd name="connsiteY19" fmla="*/ 6812 h 10000"/>
                <a:gd name="connsiteX20" fmla="*/ 9281 w 9282"/>
                <a:gd name="connsiteY20" fmla="*/ 6621 h 10000"/>
                <a:gd name="connsiteX0" fmla="*/ 9476 w 9621"/>
                <a:gd name="connsiteY0" fmla="*/ 6861 h 10000"/>
                <a:gd name="connsiteX1" fmla="*/ 9493 w 9621"/>
                <a:gd name="connsiteY1" fmla="*/ 3762 h 10000"/>
                <a:gd name="connsiteX2" fmla="*/ 8277 w 9621"/>
                <a:gd name="connsiteY2" fmla="*/ 6431 h 10000"/>
                <a:gd name="connsiteX3" fmla="*/ 7094 w 9621"/>
                <a:gd name="connsiteY3" fmla="*/ 7225 h 10000"/>
                <a:gd name="connsiteX4" fmla="*/ 5012 w 9621"/>
                <a:gd name="connsiteY4" fmla="*/ 12 h 10000"/>
                <a:gd name="connsiteX5" fmla="*/ 4222 w 9621"/>
                <a:gd name="connsiteY5" fmla="*/ 1314 h 10000"/>
                <a:gd name="connsiteX6" fmla="*/ 3118 w 9621"/>
                <a:gd name="connsiteY6" fmla="*/ 5064 h 10000"/>
                <a:gd name="connsiteX7" fmla="*/ 2156 w 9621"/>
                <a:gd name="connsiteY7" fmla="*/ 4429 h 10000"/>
                <a:gd name="connsiteX8" fmla="*/ 0 w 9621"/>
                <a:gd name="connsiteY8" fmla="*/ 2427 h 10000"/>
                <a:gd name="connsiteX9" fmla="*/ 0 w 9621"/>
                <a:gd name="connsiteY9" fmla="*/ 5796 h 10000"/>
                <a:gd name="connsiteX10" fmla="*/ 1207 w 9621"/>
                <a:gd name="connsiteY10" fmla="*/ 3189 h 10000"/>
                <a:gd name="connsiteX11" fmla="*/ 2494 w 9621"/>
                <a:gd name="connsiteY11" fmla="*/ 7448 h 10000"/>
                <a:gd name="connsiteX12" fmla="*/ 3734 w 9621"/>
                <a:gd name="connsiteY12" fmla="*/ 6304 h 10000"/>
                <a:gd name="connsiteX13" fmla="*/ 4685 w 9621"/>
                <a:gd name="connsiteY13" fmla="*/ 3063 h 10000"/>
                <a:gd name="connsiteX14" fmla="*/ 5179 w 9621"/>
                <a:gd name="connsiteY14" fmla="*/ 2459 h 10000"/>
                <a:gd name="connsiteX15" fmla="*/ 5849 w 9621"/>
                <a:gd name="connsiteY15" fmla="*/ 3984 h 10000"/>
                <a:gd name="connsiteX16" fmla="*/ 6615 w 9621"/>
                <a:gd name="connsiteY16" fmla="*/ 7511 h 10000"/>
                <a:gd name="connsiteX17" fmla="*/ 7626 w 9621"/>
                <a:gd name="connsiteY17" fmla="*/ 9990 h 10000"/>
                <a:gd name="connsiteX18" fmla="*/ 8599 w 9621"/>
                <a:gd name="connsiteY18" fmla="*/ 8973 h 10000"/>
                <a:gd name="connsiteX19" fmla="*/ 9346 w 9621"/>
                <a:gd name="connsiteY19" fmla="*/ 6812 h 10000"/>
                <a:gd name="connsiteX20" fmla="*/ 9476 w 9621"/>
                <a:gd name="connsiteY20" fmla="*/ 6861 h 10000"/>
                <a:gd name="connsiteX0" fmla="*/ 9866 w 10017"/>
                <a:gd name="connsiteY0" fmla="*/ 6861 h 10000"/>
                <a:gd name="connsiteX1" fmla="*/ 9884 w 10017"/>
                <a:gd name="connsiteY1" fmla="*/ 3762 h 10000"/>
                <a:gd name="connsiteX2" fmla="*/ 8620 w 10017"/>
                <a:gd name="connsiteY2" fmla="*/ 6431 h 10000"/>
                <a:gd name="connsiteX3" fmla="*/ 7390 w 10017"/>
                <a:gd name="connsiteY3" fmla="*/ 7225 h 10000"/>
                <a:gd name="connsiteX4" fmla="*/ 5226 w 10017"/>
                <a:gd name="connsiteY4" fmla="*/ 12 h 10000"/>
                <a:gd name="connsiteX5" fmla="*/ 4405 w 10017"/>
                <a:gd name="connsiteY5" fmla="*/ 1314 h 10000"/>
                <a:gd name="connsiteX6" fmla="*/ 3258 w 10017"/>
                <a:gd name="connsiteY6" fmla="*/ 5064 h 10000"/>
                <a:gd name="connsiteX7" fmla="*/ 2258 w 10017"/>
                <a:gd name="connsiteY7" fmla="*/ 4429 h 10000"/>
                <a:gd name="connsiteX8" fmla="*/ 17 w 10017"/>
                <a:gd name="connsiteY8" fmla="*/ 5796 h 10000"/>
                <a:gd name="connsiteX9" fmla="*/ 1272 w 10017"/>
                <a:gd name="connsiteY9" fmla="*/ 3189 h 10000"/>
                <a:gd name="connsiteX10" fmla="*/ 2609 w 10017"/>
                <a:gd name="connsiteY10" fmla="*/ 7448 h 10000"/>
                <a:gd name="connsiteX11" fmla="*/ 3898 w 10017"/>
                <a:gd name="connsiteY11" fmla="*/ 6304 h 10000"/>
                <a:gd name="connsiteX12" fmla="*/ 4887 w 10017"/>
                <a:gd name="connsiteY12" fmla="*/ 3063 h 10000"/>
                <a:gd name="connsiteX13" fmla="*/ 5400 w 10017"/>
                <a:gd name="connsiteY13" fmla="*/ 2459 h 10000"/>
                <a:gd name="connsiteX14" fmla="*/ 6096 w 10017"/>
                <a:gd name="connsiteY14" fmla="*/ 3984 h 10000"/>
                <a:gd name="connsiteX15" fmla="*/ 6893 w 10017"/>
                <a:gd name="connsiteY15" fmla="*/ 7511 h 10000"/>
                <a:gd name="connsiteX16" fmla="*/ 7943 w 10017"/>
                <a:gd name="connsiteY16" fmla="*/ 9990 h 10000"/>
                <a:gd name="connsiteX17" fmla="*/ 8955 w 10017"/>
                <a:gd name="connsiteY17" fmla="*/ 8973 h 10000"/>
                <a:gd name="connsiteX18" fmla="*/ 9731 w 10017"/>
                <a:gd name="connsiteY18" fmla="*/ 6812 h 10000"/>
                <a:gd name="connsiteX19" fmla="*/ 9866 w 10017"/>
                <a:gd name="connsiteY19" fmla="*/ 6861 h 10000"/>
                <a:gd name="connsiteX0" fmla="*/ 8598 w 8749"/>
                <a:gd name="connsiteY0" fmla="*/ 6861 h 10000"/>
                <a:gd name="connsiteX1" fmla="*/ 8616 w 8749"/>
                <a:gd name="connsiteY1" fmla="*/ 3762 h 10000"/>
                <a:gd name="connsiteX2" fmla="*/ 7352 w 8749"/>
                <a:gd name="connsiteY2" fmla="*/ 6431 h 10000"/>
                <a:gd name="connsiteX3" fmla="*/ 6122 w 8749"/>
                <a:gd name="connsiteY3" fmla="*/ 7225 h 10000"/>
                <a:gd name="connsiteX4" fmla="*/ 3958 w 8749"/>
                <a:gd name="connsiteY4" fmla="*/ 12 h 10000"/>
                <a:gd name="connsiteX5" fmla="*/ 3137 w 8749"/>
                <a:gd name="connsiteY5" fmla="*/ 1314 h 10000"/>
                <a:gd name="connsiteX6" fmla="*/ 1990 w 8749"/>
                <a:gd name="connsiteY6" fmla="*/ 5064 h 10000"/>
                <a:gd name="connsiteX7" fmla="*/ 990 w 8749"/>
                <a:gd name="connsiteY7" fmla="*/ 4429 h 10000"/>
                <a:gd name="connsiteX8" fmla="*/ 4 w 8749"/>
                <a:gd name="connsiteY8" fmla="*/ 3189 h 10000"/>
                <a:gd name="connsiteX9" fmla="*/ 1341 w 8749"/>
                <a:gd name="connsiteY9" fmla="*/ 7448 h 10000"/>
                <a:gd name="connsiteX10" fmla="*/ 2630 w 8749"/>
                <a:gd name="connsiteY10" fmla="*/ 6304 h 10000"/>
                <a:gd name="connsiteX11" fmla="*/ 3619 w 8749"/>
                <a:gd name="connsiteY11" fmla="*/ 3063 h 10000"/>
                <a:gd name="connsiteX12" fmla="*/ 4132 w 8749"/>
                <a:gd name="connsiteY12" fmla="*/ 2459 h 10000"/>
                <a:gd name="connsiteX13" fmla="*/ 4828 w 8749"/>
                <a:gd name="connsiteY13" fmla="*/ 3984 h 10000"/>
                <a:gd name="connsiteX14" fmla="*/ 5625 w 8749"/>
                <a:gd name="connsiteY14" fmla="*/ 7511 h 10000"/>
                <a:gd name="connsiteX15" fmla="*/ 6675 w 8749"/>
                <a:gd name="connsiteY15" fmla="*/ 9990 h 10000"/>
                <a:gd name="connsiteX16" fmla="*/ 7687 w 8749"/>
                <a:gd name="connsiteY16" fmla="*/ 8973 h 10000"/>
                <a:gd name="connsiteX17" fmla="*/ 8463 w 8749"/>
                <a:gd name="connsiteY17" fmla="*/ 6812 h 10000"/>
                <a:gd name="connsiteX18" fmla="*/ 8598 w 8749"/>
                <a:gd name="connsiteY18" fmla="*/ 6861 h 10000"/>
                <a:gd name="connsiteX0" fmla="*/ 8731 w 8903"/>
                <a:gd name="connsiteY0" fmla="*/ 6861 h 10000"/>
                <a:gd name="connsiteX1" fmla="*/ 8752 w 8903"/>
                <a:gd name="connsiteY1" fmla="*/ 3762 h 10000"/>
                <a:gd name="connsiteX2" fmla="*/ 7307 w 8903"/>
                <a:gd name="connsiteY2" fmla="*/ 6431 h 10000"/>
                <a:gd name="connsiteX3" fmla="*/ 5901 w 8903"/>
                <a:gd name="connsiteY3" fmla="*/ 7225 h 10000"/>
                <a:gd name="connsiteX4" fmla="*/ 3428 w 8903"/>
                <a:gd name="connsiteY4" fmla="*/ 12 h 10000"/>
                <a:gd name="connsiteX5" fmla="*/ 2490 w 8903"/>
                <a:gd name="connsiteY5" fmla="*/ 1314 h 10000"/>
                <a:gd name="connsiteX6" fmla="*/ 1179 w 8903"/>
                <a:gd name="connsiteY6" fmla="*/ 5064 h 10000"/>
                <a:gd name="connsiteX7" fmla="*/ 36 w 8903"/>
                <a:gd name="connsiteY7" fmla="*/ 4429 h 10000"/>
                <a:gd name="connsiteX8" fmla="*/ 437 w 8903"/>
                <a:gd name="connsiteY8" fmla="*/ 7448 h 10000"/>
                <a:gd name="connsiteX9" fmla="*/ 1910 w 8903"/>
                <a:gd name="connsiteY9" fmla="*/ 6304 h 10000"/>
                <a:gd name="connsiteX10" fmla="*/ 3040 w 8903"/>
                <a:gd name="connsiteY10" fmla="*/ 3063 h 10000"/>
                <a:gd name="connsiteX11" fmla="*/ 3627 w 8903"/>
                <a:gd name="connsiteY11" fmla="*/ 2459 h 10000"/>
                <a:gd name="connsiteX12" fmla="*/ 4422 w 8903"/>
                <a:gd name="connsiteY12" fmla="*/ 3984 h 10000"/>
                <a:gd name="connsiteX13" fmla="*/ 5333 w 8903"/>
                <a:gd name="connsiteY13" fmla="*/ 7511 h 10000"/>
                <a:gd name="connsiteX14" fmla="*/ 6533 w 8903"/>
                <a:gd name="connsiteY14" fmla="*/ 9990 h 10000"/>
                <a:gd name="connsiteX15" fmla="*/ 7690 w 8903"/>
                <a:gd name="connsiteY15" fmla="*/ 8973 h 10000"/>
                <a:gd name="connsiteX16" fmla="*/ 8577 w 8903"/>
                <a:gd name="connsiteY16" fmla="*/ 6812 h 10000"/>
                <a:gd name="connsiteX17" fmla="*/ 8731 w 8903"/>
                <a:gd name="connsiteY17" fmla="*/ 6861 h 10000"/>
                <a:gd name="connsiteX0" fmla="*/ 9337 w 9530"/>
                <a:gd name="connsiteY0" fmla="*/ 6861 h 10000"/>
                <a:gd name="connsiteX1" fmla="*/ 9360 w 9530"/>
                <a:gd name="connsiteY1" fmla="*/ 3762 h 10000"/>
                <a:gd name="connsiteX2" fmla="*/ 7737 w 9530"/>
                <a:gd name="connsiteY2" fmla="*/ 6431 h 10000"/>
                <a:gd name="connsiteX3" fmla="*/ 6158 w 9530"/>
                <a:gd name="connsiteY3" fmla="*/ 7225 h 10000"/>
                <a:gd name="connsiteX4" fmla="*/ 3380 w 9530"/>
                <a:gd name="connsiteY4" fmla="*/ 12 h 10000"/>
                <a:gd name="connsiteX5" fmla="*/ 2327 w 9530"/>
                <a:gd name="connsiteY5" fmla="*/ 1314 h 10000"/>
                <a:gd name="connsiteX6" fmla="*/ 854 w 9530"/>
                <a:gd name="connsiteY6" fmla="*/ 5064 h 10000"/>
                <a:gd name="connsiteX7" fmla="*/ 21 w 9530"/>
                <a:gd name="connsiteY7" fmla="*/ 7448 h 10000"/>
                <a:gd name="connsiteX8" fmla="*/ 1675 w 9530"/>
                <a:gd name="connsiteY8" fmla="*/ 6304 h 10000"/>
                <a:gd name="connsiteX9" fmla="*/ 2945 w 9530"/>
                <a:gd name="connsiteY9" fmla="*/ 3063 h 10000"/>
                <a:gd name="connsiteX10" fmla="*/ 3604 w 9530"/>
                <a:gd name="connsiteY10" fmla="*/ 2459 h 10000"/>
                <a:gd name="connsiteX11" fmla="*/ 4497 w 9530"/>
                <a:gd name="connsiteY11" fmla="*/ 3984 h 10000"/>
                <a:gd name="connsiteX12" fmla="*/ 5520 w 9530"/>
                <a:gd name="connsiteY12" fmla="*/ 7511 h 10000"/>
                <a:gd name="connsiteX13" fmla="*/ 6868 w 9530"/>
                <a:gd name="connsiteY13" fmla="*/ 9990 h 10000"/>
                <a:gd name="connsiteX14" fmla="*/ 8168 w 9530"/>
                <a:gd name="connsiteY14" fmla="*/ 8973 h 10000"/>
                <a:gd name="connsiteX15" fmla="*/ 9164 w 9530"/>
                <a:gd name="connsiteY15" fmla="*/ 6812 h 10000"/>
                <a:gd name="connsiteX16" fmla="*/ 9337 w 9530"/>
                <a:gd name="connsiteY16" fmla="*/ 6861 h 10000"/>
                <a:gd name="connsiteX0" fmla="*/ 8915 w 9118"/>
                <a:gd name="connsiteY0" fmla="*/ 6861 h 10000"/>
                <a:gd name="connsiteX1" fmla="*/ 8940 w 9118"/>
                <a:gd name="connsiteY1" fmla="*/ 3762 h 10000"/>
                <a:gd name="connsiteX2" fmla="*/ 7237 w 9118"/>
                <a:gd name="connsiteY2" fmla="*/ 6431 h 10000"/>
                <a:gd name="connsiteX3" fmla="*/ 5580 w 9118"/>
                <a:gd name="connsiteY3" fmla="*/ 7225 h 10000"/>
                <a:gd name="connsiteX4" fmla="*/ 2665 w 9118"/>
                <a:gd name="connsiteY4" fmla="*/ 12 h 10000"/>
                <a:gd name="connsiteX5" fmla="*/ 1560 w 9118"/>
                <a:gd name="connsiteY5" fmla="*/ 1314 h 10000"/>
                <a:gd name="connsiteX6" fmla="*/ 14 w 9118"/>
                <a:gd name="connsiteY6" fmla="*/ 5064 h 10000"/>
                <a:gd name="connsiteX7" fmla="*/ 876 w 9118"/>
                <a:gd name="connsiteY7" fmla="*/ 6304 h 10000"/>
                <a:gd name="connsiteX8" fmla="*/ 2208 w 9118"/>
                <a:gd name="connsiteY8" fmla="*/ 3063 h 10000"/>
                <a:gd name="connsiteX9" fmla="*/ 2900 w 9118"/>
                <a:gd name="connsiteY9" fmla="*/ 2459 h 10000"/>
                <a:gd name="connsiteX10" fmla="*/ 3837 w 9118"/>
                <a:gd name="connsiteY10" fmla="*/ 3984 h 10000"/>
                <a:gd name="connsiteX11" fmla="*/ 4910 w 9118"/>
                <a:gd name="connsiteY11" fmla="*/ 7511 h 10000"/>
                <a:gd name="connsiteX12" fmla="*/ 6325 w 9118"/>
                <a:gd name="connsiteY12" fmla="*/ 9990 h 10000"/>
                <a:gd name="connsiteX13" fmla="*/ 7689 w 9118"/>
                <a:gd name="connsiteY13" fmla="*/ 8973 h 10000"/>
                <a:gd name="connsiteX14" fmla="*/ 8734 w 9118"/>
                <a:gd name="connsiteY14" fmla="*/ 6812 h 10000"/>
                <a:gd name="connsiteX15" fmla="*/ 8915 w 9118"/>
                <a:gd name="connsiteY15" fmla="*/ 6861 h 10000"/>
                <a:gd name="connsiteX0" fmla="*/ 8833 w 9056"/>
                <a:gd name="connsiteY0" fmla="*/ 6872 h 10011"/>
                <a:gd name="connsiteX1" fmla="*/ 8861 w 9056"/>
                <a:gd name="connsiteY1" fmla="*/ 3773 h 10011"/>
                <a:gd name="connsiteX2" fmla="*/ 6993 w 9056"/>
                <a:gd name="connsiteY2" fmla="*/ 6442 h 10011"/>
                <a:gd name="connsiteX3" fmla="*/ 5176 w 9056"/>
                <a:gd name="connsiteY3" fmla="*/ 7236 h 10011"/>
                <a:gd name="connsiteX4" fmla="*/ 1979 w 9056"/>
                <a:gd name="connsiteY4" fmla="*/ 23 h 10011"/>
                <a:gd name="connsiteX5" fmla="*/ 767 w 9056"/>
                <a:gd name="connsiteY5" fmla="*/ 1325 h 10011"/>
                <a:gd name="connsiteX6" fmla="*/ 17 w 9056"/>
                <a:gd name="connsiteY6" fmla="*/ 6315 h 10011"/>
                <a:gd name="connsiteX7" fmla="*/ 1478 w 9056"/>
                <a:gd name="connsiteY7" fmla="*/ 3074 h 10011"/>
                <a:gd name="connsiteX8" fmla="*/ 2237 w 9056"/>
                <a:gd name="connsiteY8" fmla="*/ 2470 h 10011"/>
                <a:gd name="connsiteX9" fmla="*/ 3264 w 9056"/>
                <a:gd name="connsiteY9" fmla="*/ 3995 h 10011"/>
                <a:gd name="connsiteX10" fmla="*/ 4441 w 9056"/>
                <a:gd name="connsiteY10" fmla="*/ 7522 h 10011"/>
                <a:gd name="connsiteX11" fmla="*/ 5993 w 9056"/>
                <a:gd name="connsiteY11" fmla="*/ 10001 h 10011"/>
                <a:gd name="connsiteX12" fmla="*/ 7489 w 9056"/>
                <a:gd name="connsiteY12" fmla="*/ 8984 h 10011"/>
                <a:gd name="connsiteX13" fmla="*/ 8635 w 9056"/>
                <a:gd name="connsiteY13" fmla="*/ 6823 h 10011"/>
                <a:gd name="connsiteX14" fmla="*/ 8833 w 9056"/>
                <a:gd name="connsiteY14" fmla="*/ 6872 h 10011"/>
                <a:gd name="connsiteX0" fmla="*/ 9729 w 9975"/>
                <a:gd name="connsiteY0" fmla="*/ 6854 h 9990"/>
                <a:gd name="connsiteX1" fmla="*/ 9760 w 9975"/>
                <a:gd name="connsiteY1" fmla="*/ 3759 h 9990"/>
                <a:gd name="connsiteX2" fmla="*/ 7697 w 9975"/>
                <a:gd name="connsiteY2" fmla="*/ 6425 h 9990"/>
                <a:gd name="connsiteX3" fmla="*/ 5691 w 9975"/>
                <a:gd name="connsiteY3" fmla="*/ 7218 h 9990"/>
                <a:gd name="connsiteX4" fmla="*/ 2160 w 9975"/>
                <a:gd name="connsiteY4" fmla="*/ 13 h 9990"/>
                <a:gd name="connsiteX5" fmla="*/ 822 w 9975"/>
                <a:gd name="connsiteY5" fmla="*/ 1314 h 9990"/>
                <a:gd name="connsiteX6" fmla="*/ 19 w 9975"/>
                <a:gd name="connsiteY6" fmla="*/ 3181 h 9990"/>
                <a:gd name="connsiteX7" fmla="*/ 1607 w 9975"/>
                <a:gd name="connsiteY7" fmla="*/ 3061 h 9990"/>
                <a:gd name="connsiteX8" fmla="*/ 2445 w 9975"/>
                <a:gd name="connsiteY8" fmla="*/ 2457 h 9990"/>
                <a:gd name="connsiteX9" fmla="*/ 3579 w 9975"/>
                <a:gd name="connsiteY9" fmla="*/ 3981 h 9990"/>
                <a:gd name="connsiteX10" fmla="*/ 4879 w 9975"/>
                <a:gd name="connsiteY10" fmla="*/ 7504 h 9990"/>
                <a:gd name="connsiteX11" fmla="*/ 6593 w 9975"/>
                <a:gd name="connsiteY11" fmla="*/ 9980 h 9990"/>
                <a:gd name="connsiteX12" fmla="*/ 8245 w 9975"/>
                <a:gd name="connsiteY12" fmla="*/ 8964 h 9990"/>
                <a:gd name="connsiteX13" fmla="*/ 9510 w 9975"/>
                <a:gd name="connsiteY13" fmla="*/ 6806 h 9990"/>
                <a:gd name="connsiteX14" fmla="*/ 9729 w 9975"/>
                <a:gd name="connsiteY14" fmla="*/ 6854 h 9990"/>
                <a:gd name="connsiteX0" fmla="*/ 9802 w 10049"/>
                <a:gd name="connsiteY0" fmla="*/ 6861 h 10000"/>
                <a:gd name="connsiteX1" fmla="*/ 9833 w 10049"/>
                <a:gd name="connsiteY1" fmla="*/ 3763 h 10000"/>
                <a:gd name="connsiteX2" fmla="*/ 7765 w 10049"/>
                <a:gd name="connsiteY2" fmla="*/ 6431 h 10000"/>
                <a:gd name="connsiteX3" fmla="*/ 5754 w 10049"/>
                <a:gd name="connsiteY3" fmla="*/ 7225 h 10000"/>
                <a:gd name="connsiteX4" fmla="*/ 2214 w 10049"/>
                <a:gd name="connsiteY4" fmla="*/ 13 h 10000"/>
                <a:gd name="connsiteX5" fmla="*/ 873 w 10049"/>
                <a:gd name="connsiteY5" fmla="*/ 1315 h 10000"/>
                <a:gd name="connsiteX6" fmla="*/ 68 w 10049"/>
                <a:gd name="connsiteY6" fmla="*/ 3184 h 10000"/>
                <a:gd name="connsiteX7" fmla="*/ 224 w 10049"/>
                <a:gd name="connsiteY7" fmla="*/ 3643 h 10000"/>
                <a:gd name="connsiteX8" fmla="*/ 1660 w 10049"/>
                <a:gd name="connsiteY8" fmla="*/ 3064 h 10000"/>
                <a:gd name="connsiteX9" fmla="*/ 2500 w 10049"/>
                <a:gd name="connsiteY9" fmla="*/ 2459 h 10000"/>
                <a:gd name="connsiteX10" fmla="*/ 3637 w 10049"/>
                <a:gd name="connsiteY10" fmla="*/ 3985 h 10000"/>
                <a:gd name="connsiteX11" fmla="*/ 4940 w 10049"/>
                <a:gd name="connsiteY11" fmla="*/ 7512 h 10000"/>
                <a:gd name="connsiteX12" fmla="*/ 6659 w 10049"/>
                <a:gd name="connsiteY12" fmla="*/ 9990 h 10000"/>
                <a:gd name="connsiteX13" fmla="*/ 8315 w 10049"/>
                <a:gd name="connsiteY13" fmla="*/ 8973 h 10000"/>
                <a:gd name="connsiteX14" fmla="*/ 9583 w 10049"/>
                <a:gd name="connsiteY14" fmla="*/ 6813 h 10000"/>
                <a:gd name="connsiteX15" fmla="*/ 9802 w 10049"/>
                <a:gd name="connsiteY15" fmla="*/ 6861 h 10000"/>
                <a:gd name="connsiteX0" fmla="*/ 9788 w 10035"/>
                <a:gd name="connsiteY0" fmla="*/ 6860 h 9999"/>
                <a:gd name="connsiteX1" fmla="*/ 9819 w 10035"/>
                <a:gd name="connsiteY1" fmla="*/ 3762 h 9999"/>
                <a:gd name="connsiteX2" fmla="*/ 7751 w 10035"/>
                <a:gd name="connsiteY2" fmla="*/ 6430 h 9999"/>
                <a:gd name="connsiteX3" fmla="*/ 5740 w 10035"/>
                <a:gd name="connsiteY3" fmla="*/ 7224 h 9999"/>
                <a:gd name="connsiteX4" fmla="*/ 2200 w 10035"/>
                <a:gd name="connsiteY4" fmla="*/ 12 h 9999"/>
                <a:gd name="connsiteX5" fmla="*/ 859 w 10035"/>
                <a:gd name="connsiteY5" fmla="*/ 1314 h 9999"/>
                <a:gd name="connsiteX6" fmla="*/ 77 w 10035"/>
                <a:gd name="connsiteY6" fmla="*/ 2798 h 9999"/>
                <a:gd name="connsiteX7" fmla="*/ 210 w 10035"/>
                <a:gd name="connsiteY7" fmla="*/ 3642 h 9999"/>
                <a:gd name="connsiteX8" fmla="*/ 1646 w 10035"/>
                <a:gd name="connsiteY8" fmla="*/ 3063 h 9999"/>
                <a:gd name="connsiteX9" fmla="*/ 2486 w 10035"/>
                <a:gd name="connsiteY9" fmla="*/ 2458 h 9999"/>
                <a:gd name="connsiteX10" fmla="*/ 3623 w 10035"/>
                <a:gd name="connsiteY10" fmla="*/ 3984 h 9999"/>
                <a:gd name="connsiteX11" fmla="*/ 4926 w 10035"/>
                <a:gd name="connsiteY11" fmla="*/ 7511 h 9999"/>
                <a:gd name="connsiteX12" fmla="*/ 6645 w 10035"/>
                <a:gd name="connsiteY12" fmla="*/ 9989 h 9999"/>
                <a:gd name="connsiteX13" fmla="*/ 8301 w 10035"/>
                <a:gd name="connsiteY13" fmla="*/ 8972 h 9999"/>
                <a:gd name="connsiteX14" fmla="*/ 9569 w 10035"/>
                <a:gd name="connsiteY14" fmla="*/ 6812 h 9999"/>
                <a:gd name="connsiteX15" fmla="*/ 9788 w 10035"/>
                <a:gd name="connsiteY15" fmla="*/ 6860 h 9999"/>
                <a:gd name="connsiteX0" fmla="*/ 9817 w 10063"/>
                <a:gd name="connsiteY0" fmla="*/ 6861 h 10000"/>
                <a:gd name="connsiteX1" fmla="*/ 9848 w 10063"/>
                <a:gd name="connsiteY1" fmla="*/ 3762 h 10000"/>
                <a:gd name="connsiteX2" fmla="*/ 7787 w 10063"/>
                <a:gd name="connsiteY2" fmla="*/ 6431 h 10000"/>
                <a:gd name="connsiteX3" fmla="*/ 5783 w 10063"/>
                <a:gd name="connsiteY3" fmla="*/ 7225 h 10000"/>
                <a:gd name="connsiteX4" fmla="*/ 2255 w 10063"/>
                <a:gd name="connsiteY4" fmla="*/ 12 h 10000"/>
                <a:gd name="connsiteX5" fmla="*/ 919 w 10063"/>
                <a:gd name="connsiteY5" fmla="*/ 1314 h 10000"/>
                <a:gd name="connsiteX6" fmla="*/ 140 w 10063"/>
                <a:gd name="connsiteY6" fmla="*/ 2798 h 10000"/>
                <a:gd name="connsiteX7" fmla="*/ 157 w 10063"/>
                <a:gd name="connsiteY7" fmla="*/ 3498 h 10000"/>
                <a:gd name="connsiteX8" fmla="*/ 1703 w 10063"/>
                <a:gd name="connsiteY8" fmla="*/ 3063 h 10000"/>
                <a:gd name="connsiteX9" fmla="*/ 2540 w 10063"/>
                <a:gd name="connsiteY9" fmla="*/ 2458 h 10000"/>
                <a:gd name="connsiteX10" fmla="*/ 3673 w 10063"/>
                <a:gd name="connsiteY10" fmla="*/ 3984 h 10000"/>
                <a:gd name="connsiteX11" fmla="*/ 4972 w 10063"/>
                <a:gd name="connsiteY11" fmla="*/ 7512 h 10000"/>
                <a:gd name="connsiteX12" fmla="*/ 6685 w 10063"/>
                <a:gd name="connsiteY12" fmla="*/ 9990 h 10000"/>
                <a:gd name="connsiteX13" fmla="*/ 8335 w 10063"/>
                <a:gd name="connsiteY13" fmla="*/ 8973 h 10000"/>
                <a:gd name="connsiteX14" fmla="*/ 9599 w 10063"/>
                <a:gd name="connsiteY14" fmla="*/ 6813 h 10000"/>
                <a:gd name="connsiteX15" fmla="*/ 9817 w 10063"/>
                <a:gd name="connsiteY15" fmla="*/ 6861 h 10000"/>
                <a:gd name="connsiteX0" fmla="*/ 9829 w 10075"/>
                <a:gd name="connsiteY0" fmla="*/ 6861 h 10000"/>
                <a:gd name="connsiteX1" fmla="*/ 9860 w 10075"/>
                <a:gd name="connsiteY1" fmla="*/ 3762 h 10000"/>
                <a:gd name="connsiteX2" fmla="*/ 7799 w 10075"/>
                <a:gd name="connsiteY2" fmla="*/ 6431 h 10000"/>
                <a:gd name="connsiteX3" fmla="*/ 5795 w 10075"/>
                <a:gd name="connsiteY3" fmla="*/ 7225 h 10000"/>
                <a:gd name="connsiteX4" fmla="*/ 2267 w 10075"/>
                <a:gd name="connsiteY4" fmla="*/ 12 h 10000"/>
                <a:gd name="connsiteX5" fmla="*/ 931 w 10075"/>
                <a:gd name="connsiteY5" fmla="*/ 1314 h 10000"/>
                <a:gd name="connsiteX6" fmla="*/ 152 w 10075"/>
                <a:gd name="connsiteY6" fmla="*/ 2798 h 10000"/>
                <a:gd name="connsiteX7" fmla="*/ 151 w 10075"/>
                <a:gd name="connsiteY7" fmla="*/ 3546 h 10000"/>
                <a:gd name="connsiteX8" fmla="*/ 1715 w 10075"/>
                <a:gd name="connsiteY8" fmla="*/ 3063 h 10000"/>
                <a:gd name="connsiteX9" fmla="*/ 2552 w 10075"/>
                <a:gd name="connsiteY9" fmla="*/ 2458 h 10000"/>
                <a:gd name="connsiteX10" fmla="*/ 3685 w 10075"/>
                <a:gd name="connsiteY10" fmla="*/ 3984 h 10000"/>
                <a:gd name="connsiteX11" fmla="*/ 4984 w 10075"/>
                <a:gd name="connsiteY11" fmla="*/ 7512 h 10000"/>
                <a:gd name="connsiteX12" fmla="*/ 6697 w 10075"/>
                <a:gd name="connsiteY12" fmla="*/ 9990 h 10000"/>
                <a:gd name="connsiteX13" fmla="*/ 8347 w 10075"/>
                <a:gd name="connsiteY13" fmla="*/ 8973 h 10000"/>
                <a:gd name="connsiteX14" fmla="*/ 9611 w 10075"/>
                <a:gd name="connsiteY14" fmla="*/ 6813 h 10000"/>
                <a:gd name="connsiteX15" fmla="*/ 9829 w 10075"/>
                <a:gd name="connsiteY15" fmla="*/ 6861 h 10000"/>
                <a:gd name="connsiteX0" fmla="*/ 9736 w 9982"/>
                <a:gd name="connsiteY0" fmla="*/ 6861 h 10000"/>
                <a:gd name="connsiteX1" fmla="*/ 9767 w 9982"/>
                <a:gd name="connsiteY1" fmla="*/ 3762 h 10000"/>
                <a:gd name="connsiteX2" fmla="*/ 7706 w 9982"/>
                <a:gd name="connsiteY2" fmla="*/ 6431 h 10000"/>
                <a:gd name="connsiteX3" fmla="*/ 5702 w 9982"/>
                <a:gd name="connsiteY3" fmla="*/ 7225 h 10000"/>
                <a:gd name="connsiteX4" fmla="*/ 2174 w 9982"/>
                <a:gd name="connsiteY4" fmla="*/ 12 h 10000"/>
                <a:gd name="connsiteX5" fmla="*/ 838 w 9982"/>
                <a:gd name="connsiteY5" fmla="*/ 1314 h 10000"/>
                <a:gd name="connsiteX6" fmla="*/ 59 w 9982"/>
                <a:gd name="connsiteY6" fmla="*/ 2798 h 10000"/>
                <a:gd name="connsiteX7" fmla="*/ 58 w 9982"/>
                <a:gd name="connsiteY7" fmla="*/ 3546 h 10000"/>
                <a:gd name="connsiteX8" fmla="*/ 1622 w 9982"/>
                <a:gd name="connsiteY8" fmla="*/ 3063 h 10000"/>
                <a:gd name="connsiteX9" fmla="*/ 2459 w 9982"/>
                <a:gd name="connsiteY9" fmla="*/ 2458 h 10000"/>
                <a:gd name="connsiteX10" fmla="*/ 3592 w 9982"/>
                <a:gd name="connsiteY10" fmla="*/ 3984 h 10000"/>
                <a:gd name="connsiteX11" fmla="*/ 4891 w 9982"/>
                <a:gd name="connsiteY11" fmla="*/ 7512 h 10000"/>
                <a:gd name="connsiteX12" fmla="*/ 6604 w 9982"/>
                <a:gd name="connsiteY12" fmla="*/ 9990 h 10000"/>
                <a:gd name="connsiteX13" fmla="*/ 8254 w 9982"/>
                <a:gd name="connsiteY13" fmla="*/ 8973 h 10000"/>
                <a:gd name="connsiteX14" fmla="*/ 9518 w 9982"/>
                <a:gd name="connsiteY14" fmla="*/ 6813 h 10000"/>
                <a:gd name="connsiteX15" fmla="*/ 9736 w 9982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05 w 9951"/>
                <a:gd name="connsiteY0" fmla="*/ 6861 h 10000"/>
                <a:gd name="connsiteX1" fmla="*/ 9736 w 9951"/>
                <a:gd name="connsiteY1" fmla="*/ 3762 h 10000"/>
                <a:gd name="connsiteX2" fmla="*/ 7671 w 9951"/>
                <a:gd name="connsiteY2" fmla="*/ 6431 h 10000"/>
                <a:gd name="connsiteX3" fmla="*/ 5663 w 9951"/>
                <a:gd name="connsiteY3" fmla="*/ 7225 h 10000"/>
                <a:gd name="connsiteX4" fmla="*/ 2129 w 9951"/>
                <a:gd name="connsiteY4" fmla="*/ 12 h 10000"/>
                <a:gd name="connsiteX5" fmla="*/ 791 w 9951"/>
                <a:gd name="connsiteY5" fmla="*/ 1314 h 10000"/>
                <a:gd name="connsiteX6" fmla="*/ 10 w 9951"/>
                <a:gd name="connsiteY6" fmla="*/ 2798 h 10000"/>
                <a:gd name="connsiteX7" fmla="*/ 9 w 9951"/>
                <a:gd name="connsiteY7" fmla="*/ 3546 h 10000"/>
                <a:gd name="connsiteX8" fmla="*/ 1576 w 9951"/>
                <a:gd name="connsiteY8" fmla="*/ 3063 h 10000"/>
                <a:gd name="connsiteX9" fmla="*/ 2414 w 9951"/>
                <a:gd name="connsiteY9" fmla="*/ 2458 h 10000"/>
                <a:gd name="connsiteX10" fmla="*/ 3549 w 9951"/>
                <a:gd name="connsiteY10" fmla="*/ 3984 h 10000"/>
                <a:gd name="connsiteX11" fmla="*/ 4851 w 9951"/>
                <a:gd name="connsiteY11" fmla="*/ 7512 h 10000"/>
                <a:gd name="connsiteX12" fmla="*/ 6567 w 9951"/>
                <a:gd name="connsiteY12" fmla="*/ 9990 h 10000"/>
                <a:gd name="connsiteX13" fmla="*/ 8220 w 9951"/>
                <a:gd name="connsiteY13" fmla="*/ 8973 h 10000"/>
                <a:gd name="connsiteX14" fmla="*/ 9486 w 9951"/>
                <a:gd name="connsiteY14" fmla="*/ 6813 h 10000"/>
                <a:gd name="connsiteX15" fmla="*/ 9705 w 9951"/>
                <a:gd name="connsiteY15" fmla="*/ 6861 h 10000"/>
                <a:gd name="connsiteX0" fmla="*/ 9746 w 9993"/>
                <a:gd name="connsiteY0" fmla="*/ 6861 h 10000"/>
                <a:gd name="connsiteX1" fmla="*/ 9777 w 9993"/>
                <a:gd name="connsiteY1" fmla="*/ 3762 h 10000"/>
                <a:gd name="connsiteX2" fmla="*/ 7702 w 9993"/>
                <a:gd name="connsiteY2" fmla="*/ 6431 h 10000"/>
                <a:gd name="connsiteX3" fmla="*/ 5684 w 9993"/>
                <a:gd name="connsiteY3" fmla="*/ 7225 h 10000"/>
                <a:gd name="connsiteX4" fmla="*/ 2132 w 9993"/>
                <a:gd name="connsiteY4" fmla="*/ 12 h 10000"/>
                <a:gd name="connsiteX5" fmla="*/ 788 w 9993"/>
                <a:gd name="connsiteY5" fmla="*/ 1314 h 10000"/>
                <a:gd name="connsiteX6" fmla="*/ 3 w 9993"/>
                <a:gd name="connsiteY6" fmla="*/ 2798 h 10000"/>
                <a:gd name="connsiteX7" fmla="*/ 2 w 9993"/>
                <a:gd name="connsiteY7" fmla="*/ 3546 h 10000"/>
                <a:gd name="connsiteX8" fmla="*/ 1577 w 9993"/>
                <a:gd name="connsiteY8" fmla="*/ 3063 h 10000"/>
                <a:gd name="connsiteX9" fmla="*/ 2419 w 9993"/>
                <a:gd name="connsiteY9" fmla="*/ 2458 h 10000"/>
                <a:gd name="connsiteX10" fmla="*/ 3559 w 9993"/>
                <a:gd name="connsiteY10" fmla="*/ 3984 h 10000"/>
                <a:gd name="connsiteX11" fmla="*/ 4868 w 9993"/>
                <a:gd name="connsiteY11" fmla="*/ 7512 h 10000"/>
                <a:gd name="connsiteX12" fmla="*/ 6592 w 9993"/>
                <a:gd name="connsiteY12" fmla="*/ 9990 h 10000"/>
                <a:gd name="connsiteX13" fmla="*/ 8253 w 9993"/>
                <a:gd name="connsiteY13" fmla="*/ 8973 h 10000"/>
                <a:gd name="connsiteX14" fmla="*/ 9526 w 9993"/>
                <a:gd name="connsiteY14" fmla="*/ 6813 h 10000"/>
                <a:gd name="connsiteX15" fmla="*/ 9746 w 9993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30 w 10000"/>
                <a:gd name="connsiteY8" fmla="*/ 2196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9 w 10000"/>
                <a:gd name="connsiteY8" fmla="*/ 1112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5650 h 8789"/>
                <a:gd name="connsiteX1" fmla="*/ 9784 w 10000"/>
                <a:gd name="connsiteY1" fmla="*/ 2551 h 8789"/>
                <a:gd name="connsiteX2" fmla="*/ 7707 w 10000"/>
                <a:gd name="connsiteY2" fmla="*/ 5220 h 8789"/>
                <a:gd name="connsiteX3" fmla="*/ 5688 w 10000"/>
                <a:gd name="connsiteY3" fmla="*/ 6014 h 8789"/>
                <a:gd name="connsiteX4" fmla="*/ 2123 w 10000"/>
                <a:gd name="connsiteY4" fmla="*/ 210 h 8789"/>
                <a:gd name="connsiteX5" fmla="*/ 789 w 10000"/>
                <a:gd name="connsiteY5" fmla="*/ 103 h 8789"/>
                <a:gd name="connsiteX6" fmla="*/ 3 w 10000"/>
                <a:gd name="connsiteY6" fmla="*/ 1587 h 8789"/>
                <a:gd name="connsiteX7" fmla="*/ 2 w 10000"/>
                <a:gd name="connsiteY7" fmla="*/ 2335 h 8789"/>
                <a:gd name="connsiteX8" fmla="*/ 1263 w 10000"/>
                <a:gd name="connsiteY8" fmla="*/ 768 h 8789"/>
                <a:gd name="connsiteX9" fmla="*/ 2421 w 10000"/>
                <a:gd name="connsiteY9" fmla="*/ 1247 h 8789"/>
                <a:gd name="connsiteX10" fmla="*/ 3561 w 10000"/>
                <a:gd name="connsiteY10" fmla="*/ 2773 h 8789"/>
                <a:gd name="connsiteX11" fmla="*/ 4871 w 10000"/>
                <a:gd name="connsiteY11" fmla="*/ 6301 h 8789"/>
                <a:gd name="connsiteX12" fmla="*/ 6597 w 10000"/>
                <a:gd name="connsiteY12" fmla="*/ 8779 h 8789"/>
                <a:gd name="connsiteX13" fmla="*/ 8259 w 10000"/>
                <a:gd name="connsiteY13" fmla="*/ 7762 h 8789"/>
                <a:gd name="connsiteX14" fmla="*/ 9533 w 10000"/>
                <a:gd name="connsiteY14" fmla="*/ 5602 h 8789"/>
                <a:gd name="connsiteX15" fmla="*/ 9753 w 10000"/>
                <a:gd name="connsiteY15" fmla="*/ 5650 h 8789"/>
                <a:gd name="connsiteX0" fmla="*/ 9753 w 10000"/>
                <a:gd name="connsiteY0" fmla="*/ 7560 h 11132"/>
                <a:gd name="connsiteX1" fmla="*/ 9784 w 10000"/>
                <a:gd name="connsiteY1" fmla="*/ 4034 h 11132"/>
                <a:gd name="connsiteX2" fmla="*/ 7707 w 10000"/>
                <a:gd name="connsiteY2" fmla="*/ 7071 h 11132"/>
                <a:gd name="connsiteX3" fmla="*/ 5688 w 10000"/>
                <a:gd name="connsiteY3" fmla="*/ 7975 h 11132"/>
                <a:gd name="connsiteX4" fmla="*/ 2196 w 10000"/>
                <a:gd name="connsiteY4" fmla="*/ 15 h 11132"/>
                <a:gd name="connsiteX5" fmla="*/ 789 w 10000"/>
                <a:gd name="connsiteY5" fmla="*/ 1249 h 11132"/>
                <a:gd name="connsiteX6" fmla="*/ 3 w 10000"/>
                <a:gd name="connsiteY6" fmla="*/ 2938 h 11132"/>
                <a:gd name="connsiteX7" fmla="*/ 2 w 10000"/>
                <a:gd name="connsiteY7" fmla="*/ 3789 h 11132"/>
                <a:gd name="connsiteX8" fmla="*/ 1263 w 10000"/>
                <a:gd name="connsiteY8" fmla="*/ 2006 h 11132"/>
                <a:gd name="connsiteX9" fmla="*/ 2421 w 10000"/>
                <a:gd name="connsiteY9" fmla="*/ 2551 h 11132"/>
                <a:gd name="connsiteX10" fmla="*/ 3561 w 10000"/>
                <a:gd name="connsiteY10" fmla="*/ 4287 h 11132"/>
                <a:gd name="connsiteX11" fmla="*/ 4871 w 10000"/>
                <a:gd name="connsiteY11" fmla="*/ 8301 h 11132"/>
                <a:gd name="connsiteX12" fmla="*/ 6597 w 10000"/>
                <a:gd name="connsiteY12" fmla="*/ 11121 h 11132"/>
                <a:gd name="connsiteX13" fmla="*/ 8259 w 10000"/>
                <a:gd name="connsiteY13" fmla="*/ 9963 h 11132"/>
                <a:gd name="connsiteX14" fmla="*/ 9533 w 10000"/>
                <a:gd name="connsiteY14" fmla="*/ 7506 h 11132"/>
                <a:gd name="connsiteX15" fmla="*/ 9753 w 10000"/>
                <a:gd name="connsiteY15" fmla="*/ 7560 h 11132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21 w 10000"/>
                <a:gd name="connsiteY9" fmla="*/ 255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36 w 10000"/>
                <a:gd name="connsiteY9" fmla="*/ 181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49 w 10000"/>
                <a:gd name="connsiteY10" fmla="*/ 4784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48 h 11120"/>
                <a:gd name="connsiteX1" fmla="*/ 9784 w 10000"/>
                <a:gd name="connsiteY1" fmla="*/ 4022 h 11120"/>
                <a:gd name="connsiteX2" fmla="*/ 7707 w 10000"/>
                <a:gd name="connsiteY2" fmla="*/ 7059 h 11120"/>
                <a:gd name="connsiteX3" fmla="*/ 5688 w 10000"/>
                <a:gd name="connsiteY3" fmla="*/ 7963 h 11120"/>
                <a:gd name="connsiteX4" fmla="*/ 3359 w 10000"/>
                <a:gd name="connsiteY4" fmla="*/ 1503 h 11120"/>
                <a:gd name="connsiteX5" fmla="*/ 2196 w 10000"/>
                <a:gd name="connsiteY5" fmla="*/ 3 h 11120"/>
                <a:gd name="connsiteX6" fmla="*/ 789 w 10000"/>
                <a:gd name="connsiteY6" fmla="*/ 1237 h 11120"/>
                <a:gd name="connsiteX7" fmla="*/ 3 w 10000"/>
                <a:gd name="connsiteY7" fmla="*/ 2926 h 11120"/>
                <a:gd name="connsiteX8" fmla="*/ 2 w 10000"/>
                <a:gd name="connsiteY8" fmla="*/ 3777 h 11120"/>
                <a:gd name="connsiteX9" fmla="*/ 1263 w 10000"/>
                <a:gd name="connsiteY9" fmla="*/ 1994 h 11120"/>
                <a:gd name="connsiteX10" fmla="*/ 2461 w 10000"/>
                <a:gd name="connsiteY10" fmla="*/ 2374 h 11120"/>
                <a:gd name="connsiteX11" fmla="*/ 3549 w 10000"/>
                <a:gd name="connsiteY11" fmla="*/ 4768 h 11120"/>
                <a:gd name="connsiteX12" fmla="*/ 4871 w 10000"/>
                <a:gd name="connsiteY12" fmla="*/ 8289 h 11120"/>
                <a:gd name="connsiteX13" fmla="*/ 6597 w 10000"/>
                <a:gd name="connsiteY13" fmla="*/ 11109 h 11120"/>
                <a:gd name="connsiteX14" fmla="*/ 8259 w 10000"/>
                <a:gd name="connsiteY14" fmla="*/ 9951 h 11120"/>
                <a:gd name="connsiteX15" fmla="*/ 9533 w 10000"/>
                <a:gd name="connsiteY15" fmla="*/ 7494 h 11120"/>
                <a:gd name="connsiteX16" fmla="*/ 9753 w 10000"/>
                <a:gd name="connsiteY16" fmla="*/ 7548 h 11120"/>
                <a:gd name="connsiteX0" fmla="*/ 9753 w 10000"/>
                <a:gd name="connsiteY0" fmla="*/ 7548 h 11259"/>
                <a:gd name="connsiteX1" fmla="*/ 9784 w 10000"/>
                <a:gd name="connsiteY1" fmla="*/ 4022 h 11259"/>
                <a:gd name="connsiteX2" fmla="*/ 7707 w 10000"/>
                <a:gd name="connsiteY2" fmla="*/ 7059 h 11259"/>
                <a:gd name="connsiteX3" fmla="*/ 5688 w 10000"/>
                <a:gd name="connsiteY3" fmla="*/ 7963 h 11259"/>
                <a:gd name="connsiteX4" fmla="*/ 3359 w 10000"/>
                <a:gd name="connsiteY4" fmla="*/ 1503 h 11259"/>
                <a:gd name="connsiteX5" fmla="*/ 2196 w 10000"/>
                <a:gd name="connsiteY5" fmla="*/ 3 h 11259"/>
                <a:gd name="connsiteX6" fmla="*/ 789 w 10000"/>
                <a:gd name="connsiteY6" fmla="*/ 1237 h 11259"/>
                <a:gd name="connsiteX7" fmla="*/ 3 w 10000"/>
                <a:gd name="connsiteY7" fmla="*/ 2926 h 11259"/>
                <a:gd name="connsiteX8" fmla="*/ 2 w 10000"/>
                <a:gd name="connsiteY8" fmla="*/ 3777 h 11259"/>
                <a:gd name="connsiteX9" fmla="*/ 1263 w 10000"/>
                <a:gd name="connsiteY9" fmla="*/ 1994 h 11259"/>
                <a:gd name="connsiteX10" fmla="*/ 2461 w 10000"/>
                <a:gd name="connsiteY10" fmla="*/ 2374 h 11259"/>
                <a:gd name="connsiteX11" fmla="*/ 3549 w 10000"/>
                <a:gd name="connsiteY11" fmla="*/ 4768 h 11259"/>
                <a:gd name="connsiteX12" fmla="*/ 4886 w 10000"/>
                <a:gd name="connsiteY12" fmla="*/ 7220 h 11259"/>
                <a:gd name="connsiteX13" fmla="*/ 6597 w 10000"/>
                <a:gd name="connsiteY13" fmla="*/ 11109 h 11259"/>
                <a:gd name="connsiteX14" fmla="*/ 8259 w 10000"/>
                <a:gd name="connsiteY14" fmla="*/ 9951 h 11259"/>
                <a:gd name="connsiteX15" fmla="*/ 9533 w 10000"/>
                <a:gd name="connsiteY15" fmla="*/ 7494 h 11259"/>
                <a:gd name="connsiteX16" fmla="*/ 9753 w 10000"/>
                <a:gd name="connsiteY16" fmla="*/ 7548 h 11259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88 w 10000"/>
                <a:gd name="connsiteY3" fmla="*/ 7963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69 w 10000"/>
                <a:gd name="connsiteY3" fmla="*/ 9196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733 w 10000"/>
                <a:gd name="connsiteY3" fmla="*/ 8292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0074"/>
                <a:gd name="connsiteX1" fmla="*/ 9784 w 10000"/>
                <a:gd name="connsiteY1" fmla="*/ 4022 h 10074"/>
                <a:gd name="connsiteX2" fmla="*/ 7707 w 10000"/>
                <a:gd name="connsiteY2" fmla="*/ 7059 h 10074"/>
                <a:gd name="connsiteX3" fmla="*/ 5733 w 10000"/>
                <a:gd name="connsiteY3" fmla="*/ 8292 h 10074"/>
                <a:gd name="connsiteX4" fmla="*/ 3359 w 10000"/>
                <a:gd name="connsiteY4" fmla="*/ 1503 h 10074"/>
                <a:gd name="connsiteX5" fmla="*/ 2196 w 10000"/>
                <a:gd name="connsiteY5" fmla="*/ 3 h 10074"/>
                <a:gd name="connsiteX6" fmla="*/ 789 w 10000"/>
                <a:gd name="connsiteY6" fmla="*/ 1237 h 10074"/>
                <a:gd name="connsiteX7" fmla="*/ 3 w 10000"/>
                <a:gd name="connsiteY7" fmla="*/ 2926 h 10074"/>
                <a:gd name="connsiteX8" fmla="*/ 2 w 10000"/>
                <a:gd name="connsiteY8" fmla="*/ 3777 h 10074"/>
                <a:gd name="connsiteX9" fmla="*/ 1263 w 10000"/>
                <a:gd name="connsiteY9" fmla="*/ 1994 h 10074"/>
                <a:gd name="connsiteX10" fmla="*/ 2461 w 10000"/>
                <a:gd name="connsiteY10" fmla="*/ 2374 h 10074"/>
                <a:gd name="connsiteX11" fmla="*/ 3549 w 10000"/>
                <a:gd name="connsiteY11" fmla="*/ 4768 h 10074"/>
                <a:gd name="connsiteX12" fmla="*/ 4886 w 10000"/>
                <a:gd name="connsiteY12" fmla="*/ 8165 h 10074"/>
                <a:gd name="connsiteX13" fmla="*/ 6614 w 10000"/>
                <a:gd name="connsiteY13" fmla="*/ 9547 h 10074"/>
                <a:gd name="connsiteX14" fmla="*/ 8259 w 10000"/>
                <a:gd name="connsiteY14" fmla="*/ 9951 h 10074"/>
                <a:gd name="connsiteX15" fmla="*/ 9533 w 10000"/>
                <a:gd name="connsiteY15" fmla="*/ 7494 h 10074"/>
                <a:gd name="connsiteX16" fmla="*/ 9753 w 10000"/>
                <a:gd name="connsiteY16" fmla="*/ 7548 h 10074"/>
                <a:gd name="connsiteX0" fmla="*/ 9753 w 10000"/>
                <a:gd name="connsiteY0" fmla="*/ 7548 h 10374"/>
                <a:gd name="connsiteX1" fmla="*/ 9784 w 10000"/>
                <a:gd name="connsiteY1" fmla="*/ 4022 h 10374"/>
                <a:gd name="connsiteX2" fmla="*/ 7707 w 10000"/>
                <a:gd name="connsiteY2" fmla="*/ 7059 h 10374"/>
                <a:gd name="connsiteX3" fmla="*/ 5733 w 10000"/>
                <a:gd name="connsiteY3" fmla="*/ 8292 h 10374"/>
                <a:gd name="connsiteX4" fmla="*/ 3359 w 10000"/>
                <a:gd name="connsiteY4" fmla="*/ 1503 h 10374"/>
                <a:gd name="connsiteX5" fmla="*/ 2196 w 10000"/>
                <a:gd name="connsiteY5" fmla="*/ 3 h 10374"/>
                <a:gd name="connsiteX6" fmla="*/ 789 w 10000"/>
                <a:gd name="connsiteY6" fmla="*/ 1237 h 10374"/>
                <a:gd name="connsiteX7" fmla="*/ 3 w 10000"/>
                <a:gd name="connsiteY7" fmla="*/ 2926 h 10374"/>
                <a:gd name="connsiteX8" fmla="*/ 2 w 10000"/>
                <a:gd name="connsiteY8" fmla="*/ 3777 h 10374"/>
                <a:gd name="connsiteX9" fmla="*/ 1263 w 10000"/>
                <a:gd name="connsiteY9" fmla="*/ 1994 h 10374"/>
                <a:gd name="connsiteX10" fmla="*/ 2461 w 10000"/>
                <a:gd name="connsiteY10" fmla="*/ 2374 h 10374"/>
                <a:gd name="connsiteX11" fmla="*/ 3549 w 10000"/>
                <a:gd name="connsiteY11" fmla="*/ 4768 h 10374"/>
                <a:gd name="connsiteX12" fmla="*/ 4886 w 10000"/>
                <a:gd name="connsiteY12" fmla="*/ 8165 h 10374"/>
                <a:gd name="connsiteX13" fmla="*/ 6614 w 10000"/>
                <a:gd name="connsiteY13" fmla="*/ 10205 h 10374"/>
                <a:gd name="connsiteX14" fmla="*/ 8259 w 10000"/>
                <a:gd name="connsiteY14" fmla="*/ 9951 h 10374"/>
                <a:gd name="connsiteX15" fmla="*/ 9533 w 10000"/>
                <a:gd name="connsiteY15" fmla="*/ 7494 h 10374"/>
                <a:gd name="connsiteX16" fmla="*/ 9753 w 10000"/>
                <a:gd name="connsiteY16" fmla="*/ 7548 h 10374"/>
                <a:gd name="connsiteX0" fmla="*/ 9753 w 10000"/>
                <a:gd name="connsiteY0" fmla="*/ 7548 h 10252"/>
                <a:gd name="connsiteX1" fmla="*/ 9784 w 10000"/>
                <a:gd name="connsiteY1" fmla="*/ 4022 h 10252"/>
                <a:gd name="connsiteX2" fmla="*/ 7707 w 10000"/>
                <a:gd name="connsiteY2" fmla="*/ 7059 h 10252"/>
                <a:gd name="connsiteX3" fmla="*/ 5733 w 10000"/>
                <a:gd name="connsiteY3" fmla="*/ 8292 h 10252"/>
                <a:gd name="connsiteX4" fmla="*/ 3359 w 10000"/>
                <a:gd name="connsiteY4" fmla="*/ 1503 h 10252"/>
                <a:gd name="connsiteX5" fmla="*/ 2196 w 10000"/>
                <a:gd name="connsiteY5" fmla="*/ 3 h 10252"/>
                <a:gd name="connsiteX6" fmla="*/ 789 w 10000"/>
                <a:gd name="connsiteY6" fmla="*/ 1237 h 10252"/>
                <a:gd name="connsiteX7" fmla="*/ 3 w 10000"/>
                <a:gd name="connsiteY7" fmla="*/ 2926 h 10252"/>
                <a:gd name="connsiteX8" fmla="*/ 2 w 10000"/>
                <a:gd name="connsiteY8" fmla="*/ 3777 h 10252"/>
                <a:gd name="connsiteX9" fmla="*/ 1263 w 10000"/>
                <a:gd name="connsiteY9" fmla="*/ 1994 h 10252"/>
                <a:gd name="connsiteX10" fmla="*/ 2461 w 10000"/>
                <a:gd name="connsiteY10" fmla="*/ 2374 h 10252"/>
                <a:gd name="connsiteX11" fmla="*/ 3549 w 10000"/>
                <a:gd name="connsiteY11" fmla="*/ 4768 h 10252"/>
                <a:gd name="connsiteX12" fmla="*/ 4886 w 10000"/>
                <a:gd name="connsiteY12" fmla="*/ 8165 h 10252"/>
                <a:gd name="connsiteX13" fmla="*/ 6614 w 10000"/>
                <a:gd name="connsiteY13" fmla="*/ 10205 h 10252"/>
                <a:gd name="connsiteX14" fmla="*/ 8259 w 10000"/>
                <a:gd name="connsiteY14" fmla="*/ 9951 h 10252"/>
                <a:gd name="connsiteX15" fmla="*/ 9533 w 10000"/>
                <a:gd name="connsiteY15" fmla="*/ 7494 h 10252"/>
                <a:gd name="connsiteX16" fmla="*/ 9753 w 10000"/>
                <a:gd name="connsiteY16" fmla="*/ 7548 h 10252"/>
                <a:gd name="connsiteX0" fmla="*/ 9753 w 10000"/>
                <a:gd name="connsiteY0" fmla="*/ 7548 h 10268"/>
                <a:gd name="connsiteX1" fmla="*/ 9784 w 10000"/>
                <a:gd name="connsiteY1" fmla="*/ 4022 h 10268"/>
                <a:gd name="connsiteX2" fmla="*/ 7707 w 10000"/>
                <a:gd name="connsiteY2" fmla="*/ 7059 h 10268"/>
                <a:gd name="connsiteX3" fmla="*/ 5733 w 10000"/>
                <a:gd name="connsiteY3" fmla="*/ 8292 h 10268"/>
                <a:gd name="connsiteX4" fmla="*/ 3359 w 10000"/>
                <a:gd name="connsiteY4" fmla="*/ 1503 h 10268"/>
                <a:gd name="connsiteX5" fmla="*/ 2196 w 10000"/>
                <a:gd name="connsiteY5" fmla="*/ 3 h 10268"/>
                <a:gd name="connsiteX6" fmla="*/ 789 w 10000"/>
                <a:gd name="connsiteY6" fmla="*/ 1237 h 10268"/>
                <a:gd name="connsiteX7" fmla="*/ 3 w 10000"/>
                <a:gd name="connsiteY7" fmla="*/ 2926 h 10268"/>
                <a:gd name="connsiteX8" fmla="*/ 2 w 10000"/>
                <a:gd name="connsiteY8" fmla="*/ 3777 h 10268"/>
                <a:gd name="connsiteX9" fmla="*/ 1263 w 10000"/>
                <a:gd name="connsiteY9" fmla="*/ 1994 h 10268"/>
                <a:gd name="connsiteX10" fmla="*/ 2461 w 10000"/>
                <a:gd name="connsiteY10" fmla="*/ 2374 h 10268"/>
                <a:gd name="connsiteX11" fmla="*/ 3549 w 10000"/>
                <a:gd name="connsiteY11" fmla="*/ 4768 h 10268"/>
                <a:gd name="connsiteX12" fmla="*/ 4886 w 10000"/>
                <a:gd name="connsiteY12" fmla="*/ 8165 h 10268"/>
                <a:gd name="connsiteX13" fmla="*/ 6614 w 10000"/>
                <a:gd name="connsiteY13" fmla="*/ 10205 h 10268"/>
                <a:gd name="connsiteX14" fmla="*/ 8259 w 10000"/>
                <a:gd name="connsiteY14" fmla="*/ 9951 h 10268"/>
                <a:gd name="connsiteX15" fmla="*/ 9533 w 10000"/>
                <a:gd name="connsiteY15" fmla="*/ 7494 h 10268"/>
                <a:gd name="connsiteX16" fmla="*/ 9753 w 10000"/>
                <a:gd name="connsiteY16" fmla="*/ 7548 h 10268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7059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3 w 10000"/>
                <a:gd name="connsiteY2" fmla="*/ 8415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14"/>
                <a:gd name="connsiteX1" fmla="*/ 9784 w 10000"/>
                <a:gd name="connsiteY1" fmla="*/ 4022 h 10214"/>
                <a:gd name="connsiteX2" fmla="*/ 7707 w 10000"/>
                <a:gd name="connsiteY2" fmla="*/ 8168 h 10214"/>
                <a:gd name="connsiteX3" fmla="*/ 5733 w 10000"/>
                <a:gd name="connsiteY3" fmla="*/ 8292 h 10214"/>
                <a:gd name="connsiteX4" fmla="*/ 3359 w 10000"/>
                <a:gd name="connsiteY4" fmla="*/ 1503 h 10214"/>
                <a:gd name="connsiteX5" fmla="*/ 2196 w 10000"/>
                <a:gd name="connsiteY5" fmla="*/ 3 h 10214"/>
                <a:gd name="connsiteX6" fmla="*/ 789 w 10000"/>
                <a:gd name="connsiteY6" fmla="*/ 1237 h 10214"/>
                <a:gd name="connsiteX7" fmla="*/ 3 w 10000"/>
                <a:gd name="connsiteY7" fmla="*/ 2926 h 10214"/>
                <a:gd name="connsiteX8" fmla="*/ 2 w 10000"/>
                <a:gd name="connsiteY8" fmla="*/ 3777 h 10214"/>
                <a:gd name="connsiteX9" fmla="*/ 1263 w 10000"/>
                <a:gd name="connsiteY9" fmla="*/ 1994 h 10214"/>
                <a:gd name="connsiteX10" fmla="*/ 2461 w 10000"/>
                <a:gd name="connsiteY10" fmla="*/ 2374 h 10214"/>
                <a:gd name="connsiteX11" fmla="*/ 3549 w 10000"/>
                <a:gd name="connsiteY11" fmla="*/ 4768 h 10214"/>
                <a:gd name="connsiteX12" fmla="*/ 4886 w 10000"/>
                <a:gd name="connsiteY12" fmla="*/ 8165 h 10214"/>
                <a:gd name="connsiteX13" fmla="*/ 6614 w 10000"/>
                <a:gd name="connsiteY13" fmla="*/ 10205 h 10214"/>
                <a:gd name="connsiteX14" fmla="*/ 8278 w 10000"/>
                <a:gd name="connsiteY14" fmla="*/ 8882 h 10214"/>
                <a:gd name="connsiteX15" fmla="*/ 9533 w 10000"/>
                <a:gd name="connsiteY15" fmla="*/ 7494 h 10214"/>
                <a:gd name="connsiteX16" fmla="*/ 9753 w 10000"/>
                <a:gd name="connsiteY16" fmla="*/ 7548 h 10214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6 w 10000"/>
                <a:gd name="connsiteY14" fmla="*/ 818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16"/>
                <a:gd name="connsiteX1" fmla="*/ 9784 w 10000"/>
                <a:gd name="connsiteY1" fmla="*/ 4022 h 10216"/>
                <a:gd name="connsiteX2" fmla="*/ 7707 w 10000"/>
                <a:gd name="connsiteY2" fmla="*/ 8168 h 10216"/>
                <a:gd name="connsiteX3" fmla="*/ 5733 w 10000"/>
                <a:gd name="connsiteY3" fmla="*/ 8292 h 10216"/>
                <a:gd name="connsiteX4" fmla="*/ 3359 w 10000"/>
                <a:gd name="connsiteY4" fmla="*/ 1503 h 10216"/>
                <a:gd name="connsiteX5" fmla="*/ 2196 w 10000"/>
                <a:gd name="connsiteY5" fmla="*/ 3 h 10216"/>
                <a:gd name="connsiteX6" fmla="*/ 789 w 10000"/>
                <a:gd name="connsiteY6" fmla="*/ 1237 h 10216"/>
                <a:gd name="connsiteX7" fmla="*/ 3 w 10000"/>
                <a:gd name="connsiteY7" fmla="*/ 2926 h 10216"/>
                <a:gd name="connsiteX8" fmla="*/ 2 w 10000"/>
                <a:gd name="connsiteY8" fmla="*/ 3777 h 10216"/>
                <a:gd name="connsiteX9" fmla="*/ 1263 w 10000"/>
                <a:gd name="connsiteY9" fmla="*/ 1994 h 10216"/>
                <a:gd name="connsiteX10" fmla="*/ 2461 w 10000"/>
                <a:gd name="connsiteY10" fmla="*/ 2374 h 10216"/>
                <a:gd name="connsiteX11" fmla="*/ 3549 w 10000"/>
                <a:gd name="connsiteY11" fmla="*/ 4768 h 10216"/>
                <a:gd name="connsiteX12" fmla="*/ 4886 w 10000"/>
                <a:gd name="connsiteY12" fmla="*/ 8165 h 10216"/>
                <a:gd name="connsiteX13" fmla="*/ 6614 w 10000"/>
                <a:gd name="connsiteY13" fmla="*/ 10205 h 10216"/>
                <a:gd name="connsiteX14" fmla="*/ 8288 w 10000"/>
                <a:gd name="connsiteY14" fmla="*/ 8923 h 10216"/>
                <a:gd name="connsiteX15" fmla="*/ 9533 w 10000"/>
                <a:gd name="connsiteY15" fmla="*/ 7494 h 10216"/>
                <a:gd name="connsiteX16" fmla="*/ 9753 w 10000"/>
                <a:gd name="connsiteY16" fmla="*/ 7548 h 10216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896 w 10045"/>
                <a:gd name="connsiteY0" fmla="*/ 5822 h 10205"/>
                <a:gd name="connsiteX1" fmla="*/ 9784 w 10045"/>
                <a:gd name="connsiteY1" fmla="*/ 4022 h 10205"/>
                <a:gd name="connsiteX2" fmla="*/ 7707 w 10045"/>
                <a:gd name="connsiteY2" fmla="*/ 8086 h 10205"/>
                <a:gd name="connsiteX3" fmla="*/ 5733 w 10045"/>
                <a:gd name="connsiteY3" fmla="*/ 8292 h 10205"/>
                <a:gd name="connsiteX4" fmla="*/ 3359 w 10045"/>
                <a:gd name="connsiteY4" fmla="*/ 1503 h 10205"/>
                <a:gd name="connsiteX5" fmla="*/ 2196 w 10045"/>
                <a:gd name="connsiteY5" fmla="*/ 3 h 10205"/>
                <a:gd name="connsiteX6" fmla="*/ 789 w 10045"/>
                <a:gd name="connsiteY6" fmla="*/ 1237 h 10205"/>
                <a:gd name="connsiteX7" fmla="*/ 3 w 10045"/>
                <a:gd name="connsiteY7" fmla="*/ 2926 h 10205"/>
                <a:gd name="connsiteX8" fmla="*/ 2 w 10045"/>
                <a:gd name="connsiteY8" fmla="*/ 3777 h 10205"/>
                <a:gd name="connsiteX9" fmla="*/ 1263 w 10045"/>
                <a:gd name="connsiteY9" fmla="*/ 1994 h 10205"/>
                <a:gd name="connsiteX10" fmla="*/ 2461 w 10045"/>
                <a:gd name="connsiteY10" fmla="*/ 2374 h 10205"/>
                <a:gd name="connsiteX11" fmla="*/ 3549 w 10045"/>
                <a:gd name="connsiteY11" fmla="*/ 4768 h 10205"/>
                <a:gd name="connsiteX12" fmla="*/ 4886 w 10045"/>
                <a:gd name="connsiteY12" fmla="*/ 8165 h 10205"/>
                <a:gd name="connsiteX13" fmla="*/ 6614 w 10045"/>
                <a:gd name="connsiteY13" fmla="*/ 10205 h 10205"/>
                <a:gd name="connsiteX14" fmla="*/ 8288 w 10045"/>
                <a:gd name="connsiteY14" fmla="*/ 8923 h 10205"/>
                <a:gd name="connsiteX15" fmla="*/ 9533 w 10045"/>
                <a:gd name="connsiteY15" fmla="*/ 7494 h 10205"/>
                <a:gd name="connsiteX16" fmla="*/ 9896 w 10045"/>
                <a:gd name="connsiteY16" fmla="*/ 5822 h 10205"/>
                <a:gd name="connsiteX0" fmla="*/ 9900 w 10046"/>
                <a:gd name="connsiteY0" fmla="*/ 6274 h 10205"/>
                <a:gd name="connsiteX1" fmla="*/ 9784 w 10046"/>
                <a:gd name="connsiteY1" fmla="*/ 4022 h 10205"/>
                <a:gd name="connsiteX2" fmla="*/ 7707 w 10046"/>
                <a:gd name="connsiteY2" fmla="*/ 8086 h 10205"/>
                <a:gd name="connsiteX3" fmla="*/ 5733 w 10046"/>
                <a:gd name="connsiteY3" fmla="*/ 8292 h 10205"/>
                <a:gd name="connsiteX4" fmla="*/ 3359 w 10046"/>
                <a:gd name="connsiteY4" fmla="*/ 1503 h 10205"/>
                <a:gd name="connsiteX5" fmla="*/ 2196 w 10046"/>
                <a:gd name="connsiteY5" fmla="*/ 3 h 10205"/>
                <a:gd name="connsiteX6" fmla="*/ 789 w 10046"/>
                <a:gd name="connsiteY6" fmla="*/ 1237 h 10205"/>
                <a:gd name="connsiteX7" fmla="*/ 3 w 10046"/>
                <a:gd name="connsiteY7" fmla="*/ 2926 h 10205"/>
                <a:gd name="connsiteX8" fmla="*/ 2 w 10046"/>
                <a:gd name="connsiteY8" fmla="*/ 3777 h 10205"/>
                <a:gd name="connsiteX9" fmla="*/ 1263 w 10046"/>
                <a:gd name="connsiteY9" fmla="*/ 1994 h 10205"/>
                <a:gd name="connsiteX10" fmla="*/ 2461 w 10046"/>
                <a:gd name="connsiteY10" fmla="*/ 2374 h 10205"/>
                <a:gd name="connsiteX11" fmla="*/ 3549 w 10046"/>
                <a:gd name="connsiteY11" fmla="*/ 4768 h 10205"/>
                <a:gd name="connsiteX12" fmla="*/ 4886 w 10046"/>
                <a:gd name="connsiteY12" fmla="*/ 8165 h 10205"/>
                <a:gd name="connsiteX13" fmla="*/ 6614 w 10046"/>
                <a:gd name="connsiteY13" fmla="*/ 10205 h 10205"/>
                <a:gd name="connsiteX14" fmla="*/ 8288 w 10046"/>
                <a:gd name="connsiteY14" fmla="*/ 8923 h 10205"/>
                <a:gd name="connsiteX15" fmla="*/ 9533 w 10046"/>
                <a:gd name="connsiteY15" fmla="*/ 7494 h 10205"/>
                <a:gd name="connsiteX16" fmla="*/ 9900 w 10046"/>
                <a:gd name="connsiteY16" fmla="*/ 6274 h 10205"/>
                <a:gd name="connsiteX0" fmla="*/ 9900 w 10032"/>
                <a:gd name="connsiteY0" fmla="*/ 6274 h 10205"/>
                <a:gd name="connsiteX1" fmla="*/ 9784 w 10032"/>
                <a:gd name="connsiteY1" fmla="*/ 4022 h 10205"/>
                <a:gd name="connsiteX2" fmla="*/ 7707 w 10032"/>
                <a:gd name="connsiteY2" fmla="*/ 8086 h 10205"/>
                <a:gd name="connsiteX3" fmla="*/ 5733 w 10032"/>
                <a:gd name="connsiteY3" fmla="*/ 8292 h 10205"/>
                <a:gd name="connsiteX4" fmla="*/ 3359 w 10032"/>
                <a:gd name="connsiteY4" fmla="*/ 1503 h 10205"/>
                <a:gd name="connsiteX5" fmla="*/ 2196 w 10032"/>
                <a:gd name="connsiteY5" fmla="*/ 3 h 10205"/>
                <a:gd name="connsiteX6" fmla="*/ 789 w 10032"/>
                <a:gd name="connsiteY6" fmla="*/ 1237 h 10205"/>
                <a:gd name="connsiteX7" fmla="*/ 3 w 10032"/>
                <a:gd name="connsiteY7" fmla="*/ 2926 h 10205"/>
                <a:gd name="connsiteX8" fmla="*/ 2 w 10032"/>
                <a:gd name="connsiteY8" fmla="*/ 3777 h 10205"/>
                <a:gd name="connsiteX9" fmla="*/ 1263 w 10032"/>
                <a:gd name="connsiteY9" fmla="*/ 1994 h 10205"/>
                <a:gd name="connsiteX10" fmla="*/ 2461 w 10032"/>
                <a:gd name="connsiteY10" fmla="*/ 2374 h 10205"/>
                <a:gd name="connsiteX11" fmla="*/ 3549 w 10032"/>
                <a:gd name="connsiteY11" fmla="*/ 4768 h 10205"/>
                <a:gd name="connsiteX12" fmla="*/ 4886 w 10032"/>
                <a:gd name="connsiteY12" fmla="*/ 8165 h 10205"/>
                <a:gd name="connsiteX13" fmla="*/ 6614 w 10032"/>
                <a:gd name="connsiteY13" fmla="*/ 10205 h 10205"/>
                <a:gd name="connsiteX14" fmla="*/ 8288 w 10032"/>
                <a:gd name="connsiteY14" fmla="*/ 8923 h 10205"/>
                <a:gd name="connsiteX15" fmla="*/ 9533 w 10032"/>
                <a:gd name="connsiteY15" fmla="*/ 7494 h 10205"/>
                <a:gd name="connsiteX16" fmla="*/ 9900 w 10032"/>
                <a:gd name="connsiteY16" fmla="*/ 6274 h 10205"/>
                <a:gd name="connsiteX0" fmla="*/ 9900 w 10111"/>
                <a:gd name="connsiteY0" fmla="*/ 6274 h 10205"/>
                <a:gd name="connsiteX1" fmla="*/ 9896 w 10111"/>
                <a:gd name="connsiteY1" fmla="*/ 3611 h 10205"/>
                <a:gd name="connsiteX2" fmla="*/ 7707 w 10111"/>
                <a:gd name="connsiteY2" fmla="*/ 8086 h 10205"/>
                <a:gd name="connsiteX3" fmla="*/ 5733 w 10111"/>
                <a:gd name="connsiteY3" fmla="*/ 8292 h 10205"/>
                <a:gd name="connsiteX4" fmla="*/ 3359 w 10111"/>
                <a:gd name="connsiteY4" fmla="*/ 1503 h 10205"/>
                <a:gd name="connsiteX5" fmla="*/ 2196 w 10111"/>
                <a:gd name="connsiteY5" fmla="*/ 3 h 10205"/>
                <a:gd name="connsiteX6" fmla="*/ 789 w 10111"/>
                <a:gd name="connsiteY6" fmla="*/ 1237 h 10205"/>
                <a:gd name="connsiteX7" fmla="*/ 3 w 10111"/>
                <a:gd name="connsiteY7" fmla="*/ 2926 h 10205"/>
                <a:gd name="connsiteX8" fmla="*/ 2 w 10111"/>
                <a:gd name="connsiteY8" fmla="*/ 3777 h 10205"/>
                <a:gd name="connsiteX9" fmla="*/ 1263 w 10111"/>
                <a:gd name="connsiteY9" fmla="*/ 1994 h 10205"/>
                <a:gd name="connsiteX10" fmla="*/ 2461 w 10111"/>
                <a:gd name="connsiteY10" fmla="*/ 2374 h 10205"/>
                <a:gd name="connsiteX11" fmla="*/ 3549 w 10111"/>
                <a:gd name="connsiteY11" fmla="*/ 4768 h 10205"/>
                <a:gd name="connsiteX12" fmla="*/ 4886 w 10111"/>
                <a:gd name="connsiteY12" fmla="*/ 8165 h 10205"/>
                <a:gd name="connsiteX13" fmla="*/ 6614 w 10111"/>
                <a:gd name="connsiteY13" fmla="*/ 10205 h 10205"/>
                <a:gd name="connsiteX14" fmla="*/ 8288 w 10111"/>
                <a:gd name="connsiteY14" fmla="*/ 8923 h 10205"/>
                <a:gd name="connsiteX15" fmla="*/ 9533 w 10111"/>
                <a:gd name="connsiteY15" fmla="*/ 7494 h 10205"/>
                <a:gd name="connsiteX16" fmla="*/ 9900 w 10111"/>
                <a:gd name="connsiteY16" fmla="*/ 6274 h 10205"/>
                <a:gd name="connsiteX0" fmla="*/ 9900 w 9900"/>
                <a:gd name="connsiteY0" fmla="*/ 6274 h 10205"/>
                <a:gd name="connsiteX1" fmla="*/ 9896 w 9900"/>
                <a:gd name="connsiteY1" fmla="*/ 3611 h 10205"/>
                <a:gd name="connsiteX2" fmla="*/ 7707 w 9900"/>
                <a:gd name="connsiteY2" fmla="*/ 8086 h 10205"/>
                <a:gd name="connsiteX3" fmla="*/ 5733 w 9900"/>
                <a:gd name="connsiteY3" fmla="*/ 8292 h 10205"/>
                <a:gd name="connsiteX4" fmla="*/ 3359 w 9900"/>
                <a:gd name="connsiteY4" fmla="*/ 1503 h 10205"/>
                <a:gd name="connsiteX5" fmla="*/ 2196 w 9900"/>
                <a:gd name="connsiteY5" fmla="*/ 3 h 10205"/>
                <a:gd name="connsiteX6" fmla="*/ 789 w 9900"/>
                <a:gd name="connsiteY6" fmla="*/ 1237 h 10205"/>
                <a:gd name="connsiteX7" fmla="*/ 3 w 9900"/>
                <a:gd name="connsiteY7" fmla="*/ 2926 h 10205"/>
                <a:gd name="connsiteX8" fmla="*/ 2 w 9900"/>
                <a:gd name="connsiteY8" fmla="*/ 3777 h 10205"/>
                <a:gd name="connsiteX9" fmla="*/ 1263 w 9900"/>
                <a:gd name="connsiteY9" fmla="*/ 1994 h 10205"/>
                <a:gd name="connsiteX10" fmla="*/ 2461 w 9900"/>
                <a:gd name="connsiteY10" fmla="*/ 2374 h 10205"/>
                <a:gd name="connsiteX11" fmla="*/ 3549 w 9900"/>
                <a:gd name="connsiteY11" fmla="*/ 4768 h 10205"/>
                <a:gd name="connsiteX12" fmla="*/ 4886 w 9900"/>
                <a:gd name="connsiteY12" fmla="*/ 8165 h 10205"/>
                <a:gd name="connsiteX13" fmla="*/ 6614 w 9900"/>
                <a:gd name="connsiteY13" fmla="*/ 10205 h 10205"/>
                <a:gd name="connsiteX14" fmla="*/ 8288 w 9900"/>
                <a:gd name="connsiteY14" fmla="*/ 8923 h 10205"/>
                <a:gd name="connsiteX15" fmla="*/ 9533 w 9900"/>
                <a:gd name="connsiteY15" fmla="*/ 7494 h 10205"/>
                <a:gd name="connsiteX16" fmla="*/ 9900 w 9900"/>
                <a:gd name="connsiteY16" fmla="*/ 6274 h 10205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4 w 10000"/>
                <a:gd name="connsiteY3" fmla="*/ 8071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9893"/>
                <a:gd name="connsiteX1" fmla="*/ 9996 w 10000"/>
                <a:gd name="connsiteY1" fmla="*/ 3538 h 9893"/>
                <a:gd name="connsiteX2" fmla="*/ 7785 w 10000"/>
                <a:gd name="connsiteY2" fmla="*/ 7924 h 9893"/>
                <a:gd name="connsiteX3" fmla="*/ 5794 w 10000"/>
                <a:gd name="connsiteY3" fmla="*/ 8071 h 9893"/>
                <a:gd name="connsiteX4" fmla="*/ 3393 w 10000"/>
                <a:gd name="connsiteY4" fmla="*/ 1473 h 9893"/>
                <a:gd name="connsiteX5" fmla="*/ 2218 w 10000"/>
                <a:gd name="connsiteY5" fmla="*/ 3 h 9893"/>
                <a:gd name="connsiteX6" fmla="*/ 797 w 10000"/>
                <a:gd name="connsiteY6" fmla="*/ 1212 h 9893"/>
                <a:gd name="connsiteX7" fmla="*/ 3 w 10000"/>
                <a:gd name="connsiteY7" fmla="*/ 2867 h 9893"/>
                <a:gd name="connsiteX8" fmla="*/ 2 w 10000"/>
                <a:gd name="connsiteY8" fmla="*/ 3701 h 9893"/>
                <a:gd name="connsiteX9" fmla="*/ 1276 w 10000"/>
                <a:gd name="connsiteY9" fmla="*/ 1954 h 9893"/>
                <a:gd name="connsiteX10" fmla="*/ 2486 w 10000"/>
                <a:gd name="connsiteY10" fmla="*/ 2326 h 9893"/>
                <a:gd name="connsiteX11" fmla="*/ 3585 w 10000"/>
                <a:gd name="connsiteY11" fmla="*/ 4672 h 9893"/>
                <a:gd name="connsiteX12" fmla="*/ 4935 w 10000"/>
                <a:gd name="connsiteY12" fmla="*/ 8001 h 9893"/>
                <a:gd name="connsiteX13" fmla="*/ 6681 w 10000"/>
                <a:gd name="connsiteY13" fmla="*/ 9893 h 9893"/>
                <a:gd name="connsiteX14" fmla="*/ 8372 w 10000"/>
                <a:gd name="connsiteY14" fmla="*/ 8744 h 9893"/>
                <a:gd name="connsiteX15" fmla="*/ 9395 w 10000"/>
                <a:gd name="connsiteY15" fmla="*/ 7182 h 9893"/>
                <a:gd name="connsiteX16" fmla="*/ 10000 w 10000"/>
                <a:gd name="connsiteY16" fmla="*/ 6148 h 9893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723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9 w 10000"/>
                <a:gd name="connsiteY10" fmla="*/ 2405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48 h 10034"/>
                <a:gd name="connsiteX1" fmla="*/ 9996 w 10000"/>
                <a:gd name="connsiteY1" fmla="*/ 3610 h 10034"/>
                <a:gd name="connsiteX2" fmla="*/ 7785 w 10000"/>
                <a:gd name="connsiteY2" fmla="*/ 8044 h 10034"/>
                <a:gd name="connsiteX3" fmla="*/ 5794 w 10000"/>
                <a:gd name="connsiteY3" fmla="*/ 8192 h 10034"/>
                <a:gd name="connsiteX4" fmla="*/ 3393 w 10000"/>
                <a:gd name="connsiteY4" fmla="*/ 1523 h 10034"/>
                <a:gd name="connsiteX5" fmla="*/ 2218 w 10000"/>
                <a:gd name="connsiteY5" fmla="*/ 37 h 10034"/>
                <a:gd name="connsiteX6" fmla="*/ 1109 w 10000"/>
                <a:gd name="connsiteY6" fmla="*/ 771 h 10034"/>
                <a:gd name="connsiteX7" fmla="*/ 3 w 10000"/>
                <a:gd name="connsiteY7" fmla="*/ 2932 h 10034"/>
                <a:gd name="connsiteX8" fmla="*/ 2 w 10000"/>
                <a:gd name="connsiteY8" fmla="*/ 3775 h 10034"/>
                <a:gd name="connsiteX9" fmla="*/ 1276 w 10000"/>
                <a:gd name="connsiteY9" fmla="*/ 2009 h 10034"/>
                <a:gd name="connsiteX10" fmla="*/ 2489 w 10000"/>
                <a:gd name="connsiteY10" fmla="*/ 2439 h 10034"/>
                <a:gd name="connsiteX11" fmla="*/ 3585 w 10000"/>
                <a:gd name="connsiteY11" fmla="*/ 4866 h 10034"/>
                <a:gd name="connsiteX12" fmla="*/ 4935 w 10000"/>
                <a:gd name="connsiteY12" fmla="*/ 8122 h 10034"/>
                <a:gd name="connsiteX13" fmla="*/ 6681 w 10000"/>
                <a:gd name="connsiteY13" fmla="*/ 10034 h 10034"/>
                <a:gd name="connsiteX14" fmla="*/ 8372 w 10000"/>
                <a:gd name="connsiteY14" fmla="*/ 8873 h 10034"/>
                <a:gd name="connsiteX15" fmla="*/ 9395 w 10000"/>
                <a:gd name="connsiteY15" fmla="*/ 7240 h 10034"/>
                <a:gd name="connsiteX16" fmla="*/ 10000 w 10000"/>
                <a:gd name="connsiteY16" fmla="*/ 6248 h 10034"/>
                <a:gd name="connsiteX0" fmla="*/ 10000 w 10000"/>
                <a:gd name="connsiteY0" fmla="*/ 6241 h 10027"/>
                <a:gd name="connsiteX1" fmla="*/ 9996 w 10000"/>
                <a:gd name="connsiteY1" fmla="*/ 3603 h 10027"/>
                <a:gd name="connsiteX2" fmla="*/ 7785 w 10000"/>
                <a:gd name="connsiteY2" fmla="*/ 8037 h 10027"/>
                <a:gd name="connsiteX3" fmla="*/ 5794 w 10000"/>
                <a:gd name="connsiteY3" fmla="*/ 8185 h 10027"/>
                <a:gd name="connsiteX4" fmla="*/ 3393 w 10000"/>
                <a:gd name="connsiteY4" fmla="*/ 1516 h 10027"/>
                <a:gd name="connsiteX5" fmla="*/ 2218 w 10000"/>
                <a:gd name="connsiteY5" fmla="*/ 30 h 10027"/>
                <a:gd name="connsiteX6" fmla="*/ 1109 w 10000"/>
                <a:gd name="connsiteY6" fmla="*/ 764 h 10027"/>
                <a:gd name="connsiteX7" fmla="*/ 3 w 10000"/>
                <a:gd name="connsiteY7" fmla="*/ 2925 h 10027"/>
                <a:gd name="connsiteX8" fmla="*/ 2 w 10000"/>
                <a:gd name="connsiteY8" fmla="*/ 3768 h 10027"/>
                <a:gd name="connsiteX9" fmla="*/ 1276 w 10000"/>
                <a:gd name="connsiteY9" fmla="*/ 2002 h 10027"/>
                <a:gd name="connsiteX10" fmla="*/ 2489 w 10000"/>
                <a:gd name="connsiteY10" fmla="*/ 2432 h 10027"/>
                <a:gd name="connsiteX11" fmla="*/ 3585 w 10000"/>
                <a:gd name="connsiteY11" fmla="*/ 4859 h 10027"/>
                <a:gd name="connsiteX12" fmla="*/ 4935 w 10000"/>
                <a:gd name="connsiteY12" fmla="*/ 8115 h 10027"/>
                <a:gd name="connsiteX13" fmla="*/ 6681 w 10000"/>
                <a:gd name="connsiteY13" fmla="*/ 10027 h 10027"/>
                <a:gd name="connsiteX14" fmla="*/ 8372 w 10000"/>
                <a:gd name="connsiteY14" fmla="*/ 8866 h 10027"/>
                <a:gd name="connsiteX15" fmla="*/ 9395 w 10000"/>
                <a:gd name="connsiteY15" fmla="*/ 7233 h 10027"/>
                <a:gd name="connsiteX16" fmla="*/ 10000 w 10000"/>
                <a:gd name="connsiteY16" fmla="*/ 624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00" h="10027">
                  <a:moveTo>
                    <a:pt x="10000" y="6241"/>
                  </a:moveTo>
                  <a:cubicBezTo>
                    <a:pt x="9996" y="4692"/>
                    <a:pt x="9999" y="5147"/>
                    <a:pt x="9996" y="3603"/>
                  </a:cubicBezTo>
                  <a:cubicBezTo>
                    <a:pt x="9578" y="4664"/>
                    <a:pt x="8485" y="7274"/>
                    <a:pt x="7785" y="8037"/>
                  </a:cubicBezTo>
                  <a:cubicBezTo>
                    <a:pt x="7085" y="8800"/>
                    <a:pt x="6461" y="9055"/>
                    <a:pt x="5794" y="8185"/>
                  </a:cubicBezTo>
                  <a:cubicBezTo>
                    <a:pt x="5127" y="7316"/>
                    <a:pt x="3981" y="2830"/>
                    <a:pt x="3393" y="1516"/>
                  </a:cubicBezTo>
                  <a:cubicBezTo>
                    <a:pt x="2805" y="201"/>
                    <a:pt x="2599" y="155"/>
                    <a:pt x="2218" y="30"/>
                  </a:cubicBezTo>
                  <a:cubicBezTo>
                    <a:pt x="1837" y="-95"/>
                    <a:pt x="1481" y="188"/>
                    <a:pt x="1109" y="764"/>
                  </a:cubicBezTo>
                  <a:cubicBezTo>
                    <a:pt x="737" y="1340"/>
                    <a:pt x="135" y="2506"/>
                    <a:pt x="3" y="2925"/>
                  </a:cubicBezTo>
                  <a:cubicBezTo>
                    <a:pt x="3" y="3996"/>
                    <a:pt x="-1" y="3139"/>
                    <a:pt x="2" y="3768"/>
                  </a:cubicBezTo>
                  <a:cubicBezTo>
                    <a:pt x="258" y="3419"/>
                    <a:pt x="862" y="2225"/>
                    <a:pt x="1276" y="2002"/>
                  </a:cubicBezTo>
                  <a:cubicBezTo>
                    <a:pt x="1690" y="1779"/>
                    <a:pt x="2104" y="1956"/>
                    <a:pt x="2489" y="2432"/>
                  </a:cubicBezTo>
                  <a:cubicBezTo>
                    <a:pt x="2874" y="2908"/>
                    <a:pt x="3177" y="3912"/>
                    <a:pt x="3585" y="4859"/>
                  </a:cubicBezTo>
                  <a:cubicBezTo>
                    <a:pt x="3993" y="5806"/>
                    <a:pt x="4419" y="7254"/>
                    <a:pt x="4935" y="8115"/>
                  </a:cubicBezTo>
                  <a:cubicBezTo>
                    <a:pt x="5451" y="8976"/>
                    <a:pt x="6108" y="10064"/>
                    <a:pt x="6681" y="10027"/>
                  </a:cubicBezTo>
                  <a:cubicBezTo>
                    <a:pt x="7254" y="9990"/>
                    <a:pt x="7920" y="9332"/>
                    <a:pt x="8372" y="8866"/>
                  </a:cubicBezTo>
                  <a:cubicBezTo>
                    <a:pt x="8824" y="8400"/>
                    <a:pt x="9281" y="7467"/>
                    <a:pt x="9395" y="7233"/>
                  </a:cubicBezTo>
                  <a:cubicBezTo>
                    <a:pt x="9509" y="6998"/>
                    <a:pt x="9778" y="6636"/>
                    <a:pt x="10000" y="6241"/>
                  </a:cubicBezTo>
                  <a:close/>
                </a:path>
              </a:pathLst>
            </a:custGeom>
            <a:solidFill>
              <a:srgbClr val="A7C3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B896288-2D2B-4E7A-BC32-791B768F1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81723"/>
            <a:ext cx="3159659" cy="685329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6276"/>
            <a:ext cx="9330267" cy="12414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375A24D-C118-48BD-98E7-75B87F53C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91" y="696656"/>
            <a:ext cx="8322832" cy="60033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2B836B2E-833F-44DA-AC87-44F0467D2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91" y="1296988"/>
            <a:ext cx="8322832" cy="6207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734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lägga in eg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D9800F6-A91C-421D-8BF2-31CA707BB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07023"/>
            <a:ext cx="12192000" cy="1060030"/>
          </a:xfrm>
          <a:prstGeom prst="rect">
            <a:avLst/>
          </a:prstGeom>
        </p:spPr>
      </p:pic>
      <p:sp>
        <p:nvSpPr>
          <p:cNvPr id="22" name="Platshållare för bild 13">
            <a:extLst>
              <a:ext uri="{FF2B5EF4-FFF2-40B4-BE49-F238E27FC236}">
                <a16:creationId xmlns:a16="http://schemas.microsoft.com/office/drawing/2014/main" id="{2F0879CA-5B6A-469E-9575-501CEC8205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80" y="0"/>
            <a:ext cx="12196473" cy="6339160"/>
          </a:xfrm>
          <a:custGeom>
            <a:avLst/>
            <a:gdLst>
              <a:gd name="connsiteX0" fmla="*/ 0 w 12242800"/>
              <a:gd name="connsiteY0" fmla="*/ 5877262 h 6038850"/>
              <a:gd name="connsiteX1" fmla="*/ 5151 w 12242800"/>
              <a:gd name="connsiteY1" fmla="*/ 6038850 h 6038850"/>
              <a:gd name="connsiteX2" fmla="*/ 0 w 12242800"/>
              <a:gd name="connsiteY2" fmla="*/ 6038850 h 6038850"/>
              <a:gd name="connsiteX3" fmla="*/ 0 w 12242800"/>
              <a:gd name="connsiteY3" fmla="*/ 0 h 6038850"/>
              <a:gd name="connsiteX4" fmla="*/ 12242800 w 12242800"/>
              <a:gd name="connsiteY4" fmla="*/ 0 h 6038850"/>
              <a:gd name="connsiteX5" fmla="*/ 12242800 w 12242800"/>
              <a:gd name="connsiteY5" fmla="*/ 6038850 h 6038850"/>
              <a:gd name="connsiteX6" fmla="*/ 12124684 w 12242800"/>
              <a:gd name="connsiteY6" fmla="*/ 6038850 h 6038850"/>
              <a:gd name="connsiteX7" fmla="*/ 11856685 w 12242800"/>
              <a:gd name="connsiteY7" fmla="*/ 5993195 h 6038850"/>
              <a:gd name="connsiteX8" fmla="*/ 10730089 w 12242800"/>
              <a:gd name="connsiteY8" fmla="*/ 5922418 h 6038850"/>
              <a:gd name="connsiteX9" fmla="*/ 8415867 w 12242800"/>
              <a:gd name="connsiteY9" fmla="*/ 6029663 h 6038850"/>
              <a:gd name="connsiteX10" fmla="*/ 5723467 w 12242800"/>
              <a:gd name="connsiteY10" fmla="*/ 5820819 h 6038850"/>
              <a:gd name="connsiteX11" fmla="*/ 3166533 w 12242800"/>
              <a:gd name="connsiteY11" fmla="*/ 5961930 h 6038850"/>
              <a:gd name="connsiteX12" fmla="*/ 1439334 w 12242800"/>
              <a:gd name="connsiteY12" fmla="*/ 5849040 h 6038850"/>
              <a:gd name="connsiteX13" fmla="*/ 0 w 12242800"/>
              <a:gd name="connsiteY13" fmla="*/ 5877262 h 6038850"/>
              <a:gd name="connsiteX0" fmla="*/ 0 w 12242800"/>
              <a:gd name="connsiteY0" fmla="*/ 5877262 h 6038850"/>
              <a:gd name="connsiteX1" fmla="*/ 5151 w 12242800"/>
              <a:gd name="connsiteY1" fmla="*/ 6038850 h 6038850"/>
              <a:gd name="connsiteX2" fmla="*/ 0 w 12242800"/>
              <a:gd name="connsiteY2" fmla="*/ 6038850 h 6038850"/>
              <a:gd name="connsiteX3" fmla="*/ 0 w 12242800"/>
              <a:gd name="connsiteY3" fmla="*/ 5877262 h 6038850"/>
              <a:gd name="connsiteX4" fmla="*/ 0 w 12242800"/>
              <a:gd name="connsiteY4" fmla="*/ 0 h 6038850"/>
              <a:gd name="connsiteX5" fmla="*/ 12242800 w 12242800"/>
              <a:gd name="connsiteY5" fmla="*/ 0 h 6038850"/>
              <a:gd name="connsiteX6" fmla="*/ 12242800 w 12242800"/>
              <a:gd name="connsiteY6" fmla="*/ 6038850 h 6038850"/>
              <a:gd name="connsiteX7" fmla="*/ 11856685 w 12242800"/>
              <a:gd name="connsiteY7" fmla="*/ 5993195 h 6038850"/>
              <a:gd name="connsiteX8" fmla="*/ 10730089 w 12242800"/>
              <a:gd name="connsiteY8" fmla="*/ 5922418 h 6038850"/>
              <a:gd name="connsiteX9" fmla="*/ 8415867 w 12242800"/>
              <a:gd name="connsiteY9" fmla="*/ 6029663 h 6038850"/>
              <a:gd name="connsiteX10" fmla="*/ 5723467 w 12242800"/>
              <a:gd name="connsiteY10" fmla="*/ 5820819 h 6038850"/>
              <a:gd name="connsiteX11" fmla="*/ 3166533 w 12242800"/>
              <a:gd name="connsiteY11" fmla="*/ 5961930 h 6038850"/>
              <a:gd name="connsiteX12" fmla="*/ 1439334 w 12242800"/>
              <a:gd name="connsiteY12" fmla="*/ 5849040 h 6038850"/>
              <a:gd name="connsiteX13" fmla="*/ 0 w 12242800"/>
              <a:gd name="connsiteY13" fmla="*/ 5877262 h 6038850"/>
              <a:gd name="connsiteX14" fmla="*/ 0 w 12242800"/>
              <a:gd name="connsiteY14" fmla="*/ 0 h 6038850"/>
              <a:gd name="connsiteX0" fmla="*/ 0 w 12242800"/>
              <a:gd name="connsiteY0" fmla="*/ 5877262 h 6038850"/>
              <a:gd name="connsiteX1" fmla="*/ 5151 w 12242800"/>
              <a:gd name="connsiteY1" fmla="*/ 6038850 h 6038850"/>
              <a:gd name="connsiteX2" fmla="*/ 0 w 12242800"/>
              <a:gd name="connsiteY2" fmla="*/ 6038850 h 6038850"/>
              <a:gd name="connsiteX3" fmla="*/ 0 w 12242800"/>
              <a:gd name="connsiteY3" fmla="*/ 5877262 h 6038850"/>
              <a:gd name="connsiteX4" fmla="*/ 0 w 12242800"/>
              <a:gd name="connsiteY4" fmla="*/ 0 h 6038850"/>
              <a:gd name="connsiteX5" fmla="*/ 12242800 w 12242800"/>
              <a:gd name="connsiteY5" fmla="*/ 0 h 6038850"/>
              <a:gd name="connsiteX6" fmla="*/ 12242800 w 12242800"/>
              <a:gd name="connsiteY6" fmla="*/ 6038850 h 6038850"/>
              <a:gd name="connsiteX7" fmla="*/ 11856685 w 12242800"/>
              <a:gd name="connsiteY7" fmla="*/ 5971930 h 6038850"/>
              <a:gd name="connsiteX8" fmla="*/ 10730089 w 12242800"/>
              <a:gd name="connsiteY8" fmla="*/ 5922418 h 6038850"/>
              <a:gd name="connsiteX9" fmla="*/ 8415867 w 12242800"/>
              <a:gd name="connsiteY9" fmla="*/ 6029663 h 6038850"/>
              <a:gd name="connsiteX10" fmla="*/ 5723467 w 12242800"/>
              <a:gd name="connsiteY10" fmla="*/ 5820819 h 6038850"/>
              <a:gd name="connsiteX11" fmla="*/ 3166533 w 12242800"/>
              <a:gd name="connsiteY11" fmla="*/ 5961930 h 6038850"/>
              <a:gd name="connsiteX12" fmla="*/ 1439334 w 12242800"/>
              <a:gd name="connsiteY12" fmla="*/ 5849040 h 6038850"/>
              <a:gd name="connsiteX13" fmla="*/ 0 w 12242800"/>
              <a:gd name="connsiteY13" fmla="*/ 5877262 h 6038850"/>
              <a:gd name="connsiteX14" fmla="*/ 0 w 12242800"/>
              <a:gd name="connsiteY14" fmla="*/ 0 h 6038850"/>
              <a:gd name="connsiteX0" fmla="*/ 0 w 12242800"/>
              <a:gd name="connsiteY0" fmla="*/ 5877262 h 6038850"/>
              <a:gd name="connsiteX1" fmla="*/ 5151 w 12242800"/>
              <a:gd name="connsiteY1" fmla="*/ 6038850 h 6038850"/>
              <a:gd name="connsiteX2" fmla="*/ 0 w 12242800"/>
              <a:gd name="connsiteY2" fmla="*/ 6038850 h 6038850"/>
              <a:gd name="connsiteX3" fmla="*/ 0 w 12242800"/>
              <a:gd name="connsiteY3" fmla="*/ 5877262 h 6038850"/>
              <a:gd name="connsiteX4" fmla="*/ 0 w 12242800"/>
              <a:gd name="connsiteY4" fmla="*/ 0 h 6038850"/>
              <a:gd name="connsiteX5" fmla="*/ 12242800 w 12242800"/>
              <a:gd name="connsiteY5" fmla="*/ 0 h 6038850"/>
              <a:gd name="connsiteX6" fmla="*/ 12242800 w 12242800"/>
              <a:gd name="connsiteY6" fmla="*/ 6038850 h 6038850"/>
              <a:gd name="connsiteX7" fmla="*/ 11856685 w 12242800"/>
              <a:gd name="connsiteY7" fmla="*/ 5971930 h 6038850"/>
              <a:gd name="connsiteX8" fmla="*/ 10730089 w 12242800"/>
              <a:gd name="connsiteY8" fmla="*/ 5915330 h 6038850"/>
              <a:gd name="connsiteX9" fmla="*/ 8415867 w 12242800"/>
              <a:gd name="connsiteY9" fmla="*/ 6029663 h 6038850"/>
              <a:gd name="connsiteX10" fmla="*/ 5723467 w 12242800"/>
              <a:gd name="connsiteY10" fmla="*/ 5820819 h 6038850"/>
              <a:gd name="connsiteX11" fmla="*/ 3166533 w 12242800"/>
              <a:gd name="connsiteY11" fmla="*/ 5961930 h 6038850"/>
              <a:gd name="connsiteX12" fmla="*/ 1439334 w 12242800"/>
              <a:gd name="connsiteY12" fmla="*/ 5849040 h 6038850"/>
              <a:gd name="connsiteX13" fmla="*/ 0 w 12242800"/>
              <a:gd name="connsiteY13" fmla="*/ 5877262 h 6038850"/>
              <a:gd name="connsiteX14" fmla="*/ 0 w 12242800"/>
              <a:gd name="connsiteY14" fmla="*/ 0 h 6038850"/>
              <a:gd name="connsiteX0" fmla="*/ 0 w 12242800"/>
              <a:gd name="connsiteY0" fmla="*/ 5877262 h 6038850"/>
              <a:gd name="connsiteX1" fmla="*/ 5151 w 12242800"/>
              <a:gd name="connsiteY1" fmla="*/ 6038850 h 6038850"/>
              <a:gd name="connsiteX2" fmla="*/ 0 w 12242800"/>
              <a:gd name="connsiteY2" fmla="*/ 6038850 h 6038850"/>
              <a:gd name="connsiteX3" fmla="*/ 0 w 12242800"/>
              <a:gd name="connsiteY3" fmla="*/ 5877262 h 6038850"/>
              <a:gd name="connsiteX4" fmla="*/ 0 w 12242800"/>
              <a:gd name="connsiteY4" fmla="*/ 0 h 6038850"/>
              <a:gd name="connsiteX5" fmla="*/ 12242800 w 12242800"/>
              <a:gd name="connsiteY5" fmla="*/ 0 h 6038850"/>
              <a:gd name="connsiteX6" fmla="*/ 12242800 w 12242800"/>
              <a:gd name="connsiteY6" fmla="*/ 6038850 h 6038850"/>
              <a:gd name="connsiteX7" fmla="*/ 11856685 w 12242800"/>
              <a:gd name="connsiteY7" fmla="*/ 5971930 h 6038850"/>
              <a:gd name="connsiteX8" fmla="*/ 10730089 w 12242800"/>
              <a:gd name="connsiteY8" fmla="*/ 5915330 h 6038850"/>
              <a:gd name="connsiteX9" fmla="*/ 8415867 w 12242800"/>
              <a:gd name="connsiteY9" fmla="*/ 6029663 h 6038850"/>
              <a:gd name="connsiteX10" fmla="*/ 5723467 w 12242800"/>
              <a:gd name="connsiteY10" fmla="*/ 5820819 h 6038850"/>
              <a:gd name="connsiteX11" fmla="*/ 3166533 w 12242800"/>
              <a:gd name="connsiteY11" fmla="*/ 5961930 h 6038850"/>
              <a:gd name="connsiteX12" fmla="*/ 1439334 w 12242800"/>
              <a:gd name="connsiteY12" fmla="*/ 5849040 h 6038850"/>
              <a:gd name="connsiteX13" fmla="*/ 0 w 12242800"/>
              <a:gd name="connsiteY13" fmla="*/ 5877262 h 6038850"/>
              <a:gd name="connsiteX14" fmla="*/ 0 w 12242800"/>
              <a:gd name="connsiteY14" fmla="*/ 0 h 6038850"/>
              <a:gd name="connsiteX0" fmla="*/ 0 w 12242800"/>
              <a:gd name="connsiteY0" fmla="*/ 5877262 h 6038850"/>
              <a:gd name="connsiteX1" fmla="*/ 5151 w 12242800"/>
              <a:gd name="connsiteY1" fmla="*/ 6038850 h 6038850"/>
              <a:gd name="connsiteX2" fmla="*/ 0 w 12242800"/>
              <a:gd name="connsiteY2" fmla="*/ 6038850 h 6038850"/>
              <a:gd name="connsiteX3" fmla="*/ 0 w 12242800"/>
              <a:gd name="connsiteY3" fmla="*/ 5877262 h 6038850"/>
              <a:gd name="connsiteX4" fmla="*/ 0 w 12242800"/>
              <a:gd name="connsiteY4" fmla="*/ 0 h 6038850"/>
              <a:gd name="connsiteX5" fmla="*/ 12242800 w 12242800"/>
              <a:gd name="connsiteY5" fmla="*/ 0 h 6038850"/>
              <a:gd name="connsiteX6" fmla="*/ 12242800 w 12242800"/>
              <a:gd name="connsiteY6" fmla="*/ 6038850 h 6038850"/>
              <a:gd name="connsiteX7" fmla="*/ 11856685 w 12242800"/>
              <a:gd name="connsiteY7" fmla="*/ 5971930 h 6038850"/>
              <a:gd name="connsiteX8" fmla="*/ 10730089 w 12242800"/>
              <a:gd name="connsiteY8" fmla="*/ 5915330 h 6038850"/>
              <a:gd name="connsiteX9" fmla="*/ 8394602 w 12242800"/>
              <a:gd name="connsiteY9" fmla="*/ 6022574 h 6038850"/>
              <a:gd name="connsiteX10" fmla="*/ 5723467 w 12242800"/>
              <a:gd name="connsiteY10" fmla="*/ 5820819 h 6038850"/>
              <a:gd name="connsiteX11" fmla="*/ 3166533 w 12242800"/>
              <a:gd name="connsiteY11" fmla="*/ 5961930 h 6038850"/>
              <a:gd name="connsiteX12" fmla="*/ 1439334 w 12242800"/>
              <a:gd name="connsiteY12" fmla="*/ 5849040 h 6038850"/>
              <a:gd name="connsiteX13" fmla="*/ 0 w 12242800"/>
              <a:gd name="connsiteY13" fmla="*/ 5877262 h 6038850"/>
              <a:gd name="connsiteX14" fmla="*/ 0 w 12242800"/>
              <a:gd name="connsiteY14" fmla="*/ 0 h 6038850"/>
              <a:gd name="connsiteX0" fmla="*/ 0 w 12242800"/>
              <a:gd name="connsiteY0" fmla="*/ 5877262 h 6038850"/>
              <a:gd name="connsiteX1" fmla="*/ 5151 w 12242800"/>
              <a:gd name="connsiteY1" fmla="*/ 6038850 h 6038850"/>
              <a:gd name="connsiteX2" fmla="*/ 0 w 12242800"/>
              <a:gd name="connsiteY2" fmla="*/ 6038850 h 6038850"/>
              <a:gd name="connsiteX3" fmla="*/ 0 w 12242800"/>
              <a:gd name="connsiteY3" fmla="*/ 5877262 h 6038850"/>
              <a:gd name="connsiteX4" fmla="*/ 0 w 12242800"/>
              <a:gd name="connsiteY4" fmla="*/ 0 h 6038850"/>
              <a:gd name="connsiteX5" fmla="*/ 12242800 w 12242800"/>
              <a:gd name="connsiteY5" fmla="*/ 0 h 6038850"/>
              <a:gd name="connsiteX6" fmla="*/ 12242800 w 12242800"/>
              <a:gd name="connsiteY6" fmla="*/ 6038850 h 6038850"/>
              <a:gd name="connsiteX7" fmla="*/ 11856685 w 12242800"/>
              <a:gd name="connsiteY7" fmla="*/ 5971930 h 6038850"/>
              <a:gd name="connsiteX8" fmla="*/ 10730089 w 12242800"/>
              <a:gd name="connsiteY8" fmla="*/ 5915330 h 6038850"/>
              <a:gd name="connsiteX9" fmla="*/ 8394602 w 12242800"/>
              <a:gd name="connsiteY9" fmla="*/ 6022574 h 6038850"/>
              <a:gd name="connsiteX10" fmla="*/ 5723467 w 12242800"/>
              <a:gd name="connsiteY10" fmla="*/ 5820819 h 6038850"/>
              <a:gd name="connsiteX11" fmla="*/ 3166533 w 12242800"/>
              <a:gd name="connsiteY11" fmla="*/ 5961930 h 6038850"/>
              <a:gd name="connsiteX12" fmla="*/ 1439334 w 12242800"/>
              <a:gd name="connsiteY12" fmla="*/ 5849040 h 6038850"/>
              <a:gd name="connsiteX13" fmla="*/ 0 w 12242800"/>
              <a:gd name="connsiteY13" fmla="*/ 5877262 h 6038850"/>
              <a:gd name="connsiteX14" fmla="*/ 0 w 12242800"/>
              <a:gd name="connsiteY14" fmla="*/ 0 h 6038850"/>
              <a:gd name="connsiteX0" fmla="*/ 0 w 12242800"/>
              <a:gd name="connsiteY0" fmla="*/ 5877262 h 6038850"/>
              <a:gd name="connsiteX1" fmla="*/ 5151 w 12242800"/>
              <a:gd name="connsiteY1" fmla="*/ 6038850 h 6038850"/>
              <a:gd name="connsiteX2" fmla="*/ 0 w 12242800"/>
              <a:gd name="connsiteY2" fmla="*/ 6038850 h 6038850"/>
              <a:gd name="connsiteX3" fmla="*/ 0 w 12242800"/>
              <a:gd name="connsiteY3" fmla="*/ 5877262 h 6038850"/>
              <a:gd name="connsiteX4" fmla="*/ 0 w 12242800"/>
              <a:gd name="connsiteY4" fmla="*/ 0 h 6038850"/>
              <a:gd name="connsiteX5" fmla="*/ 12242800 w 12242800"/>
              <a:gd name="connsiteY5" fmla="*/ 0 h 6038850"/>
              <a:gd name="connsiteX6" fmla="*/ 12242800 w 12242800"/>
              <a:gd name="connsiteY6" fmla="*/ 6038850 h 6038850"/>
              <a:gd name="connsiteX7" fmla="*/ 11856685 w 12242800"/>
              <a:gd name="connsiteY7" fmla="*/ 5971930 h 6038850"/>
              <a:gd name="connsiteX8" fmla="*/ 10730089 w 12242800"/>
              <a:gd name="connsiteY8" fmla="*/ 5915330 h 6038850"/>
              <a:gd name="connsiteX9" fmla="*/ 8394602 w 12242800"/>
              <a:gd name="connsiteY9" fmla="*/ 6022574 h 6038850"/>
              <a:gd name="connsiteX10" fmla="*/ 5680937 w 12242800"/>
              <a:gd name="connsiteY10" fmla="*/ 5820819 h 6038850"/>
              <a:gd name="connsiteX11" fmla="*/ 3166533 w 12242800"/>
              <a:gd name="connsiteY11" fmla="*/ 5961930 h 6038850"/>
              <a:gd name="connsiteX12" fmla="*/ 1439334 w 12242800"/>
              <a:gd name="connsiteY12" fmla="*/ 5849040 h 6038850"/>
              <a:gd name="connsiteX13" fmla="*/ 0 w 12242800"/>
              <a:gd name="connsiteY13" fmla="*/ 5877262 h 6038850"/>
              <a:gd name="connsiteX14" fmla="*/ 0 w 12242800"/>
              <a:gd name="connsiteY14" fmla="*/ 0 h 6038850"/>
              <a:gd name="connsiteX0" fmla="*/ 0 w 12242800"/>
              <a:gd name="connsiteY0" fmla="*/ 5877262 h 6038850"/>
              <a:gd name="connsiteX1" fmla="*/ 5151 w 12242800"/>
              <a:gd name="connsiteY1" fmla="*/ 6038850 h 6038850"/>
              <a:gd name="connsiteX2" fmla="*/ 0 w 12242800"/>
              <a:gd name="connsiteY2" fmla="*/ 6038850 h 6038850"/>
              <a:gd name="connsiteX3" fmla="*/ 0 w 12242800"/>
              <a:gd name="connsiteY3" fmla="*/ 5877262 h 6038850"/>
              <a:gd name="connsiteX4" fmla="*/ 0 w 12242800"/>
              <a:gd name="connsiteY4" fmla="*/ 0 h 6038850"/>
              <a:gd name="connsiteX5" fmla="*/ 12242800 w 12242800"/>
              <a:gd name="connsiteY5" fmla="*/ 0 h 6038850"/>
              <a:gd name="connsiteX6" fmla="*/ 12242800 w 12242800"/>
              <a:gd name="connsiteY6" fmla="*/ 6038850 h 6038850"/>
              <a:gd name="connsiteX7" fmla="*/ 11856685 w 12242800"/>
              <a:gd name="connsiteY7" fmla="*/ 5971930 h 6038850"/>
              <a:gd name="connsiteX8" fmla="*/ 10730089 w 12242800"/>
              <a:gd name="connsiteY8" fmla="*/ 5915330 h 6038850"/>
              <a:gd name="connsiteX9" fmla="*/ 8394602 w 12242800"/>
              <a:gd name="connsiteY9" fmla="*/ 6022574 h 6038850"/>
              <a:gd name="connsiteX10" fmla="*/ 5680937 w 12242800"/>
              <a:gd name="connsiteY10" fmla="*/ 5820819 h 6038850"/>
              <a:gd name="connsiteX11" fmla="*/ 3166533 w 12242800"/>
              <a:gd name="connsiteY11" fmla="*/ 5961930 h 6038850"/>
              <a:gd name="connsiteX12" fmla="*/ 1439334 w 12242800"/>
              <a:gd name="connsiteY12" fmla="*/ 5849040 h 6038850"/>
              <a:gd name="connsiteX13" fmla="*/ 0 w 12242800"/>
              <a:gd name="connsiteY13" fmla="*/ 5877262 h 6038850"/>
              <a:gd name="connsiteX14" fmla="*/ 0 w 12242800"/>
              <a:gd name="connsiteY14" fmla="*/ 0 h 6038850"/>
              <a:gd name="connsiteX0" fmla="*/ 0 w 12242800"/>
              <a:gd name="connsiteY0" fmla="*/ 5877262 h 6038850"/>
              <a:gd name="connsiteX1" fmla="*/ 5151 w 12242800"/>
              <a:gd name="connsiteY1" fmla="*/ 6038850 h 6038850"/>
              <a:gd name="connsiteX2" fmla="*/ 0 w 12242800"/>
              <a:gd name="connsiteY2" fmla="*/ 5877262 h 6038850"/>
              <a:gd name="connsiteX3" fmla="*/ 0 w 12242800"/>
              <a:gd name="connsiteY3" fmla="*/ 0 h 6038850"/>
              <a:gd name="connsiteX4" fmla="*/ 12242800 w 12242800"/>
              <a:gd name="connsiteY4" fmla="*/ 0 h 6038850"/>
              <a:gd name="connsiteX5" fmla="*/ 12242800 w 12242800"/>
              <a:gd name="connsiteY5" fmla="*/ 6038850 h 6038850"/>
              <a:gd name="connsiteX6" fmla="*/ 11856685 w 12242800"/>
              <a:gd name="connsiteY6" fmla="*/ 5971930 h 6038850"/>
              <a:gd name="connsiteX7" fmla="*/ 10730089 w 12242800"/>
              <a:gd name="connsiteY7" fmla="*/ 5915330 h 6038850"/>
              <a:gd name="connsiteX8" fmla="*/ 8394602 w 12242800"/>
              <a:gd name="connsiteY8" fmla="*/ 6022574 h 6038850"/>
              <a:gd name="connsiteX9" fmla="*/ 5680937 w 12242800"/>
              <a:gd name="connsiteY9" fmla="*/ 5820819 h 6038850"/>
              <a:gd name="connsiteX10" fmla="*/ 3166533 w 12242800"/>
              <a:gd name="connsiteY10" fmla="*/ 5961930 h 6038850"/>
              <a:gd name="connsiteX11" fmla="*/ 1439334 w 12242800"/>
              <a:gd name="connsiteY11" fmla="*/ 5849040 h 6038850"/>
              <a:gd name="connsiteX12" fmla="*/ 0 w 12242800"/>
              <a:gd name="connsiteY12" fmla="*/ 5877262 h 6038850"/>
              <a:gd name="connsiteX13" fmla="*/ 0 w 12242800"/>
              <a:gd name="connsiteY13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730089 w 12242800"/>
              <a:gd name="connsiteY4" fmla="*/ 5915330 h 6038850"/>
              <a:gd name="connsiteX5" fmla="*/ 8394602 w 12242800"/>
              <a:gd name="connsiteY5" fmla="*/ 6022574 h 6038850"/>
              <a:gd name="connsiteX6" fmla="*/ 5680937 w 12242800"/>
              <a:gd name="connsiteY6" fmla="*/ 5820819 h 6038850"/>
              <a:gd name="connsiteX7" fmla="*/ 3166533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730089 w 12242800"/>
              <a:gd name="connsiteY4" fmla="*/ 5915330 h 6038850"/>
              <a:gd name="connsiteX5" fmla="*/ 8394602 w 12242800"/>
              <a:gd name="connsiteY5" fmla="*/ 6022574 h 6038850"/>
              <a:gd name="connsiteX6" fmla="*/ 5680937 w 12242800"/>
              <a:gd name="connsiteY6" fmla="*/ 5820819 h 6038850"/>
              <a:gd name="connsiteX7" fmla="*/ 3166533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730089 w 12242800"/>
              <a:gd name="connsiteY4" fmla="*/ 5915330 h 6038850"/>
              <a:gd name="connsiteX5" fmla="*/ 8394602 w 12242800"/>
              <a:gd name="connsiteY5" fmla="*/ 6022574 h 6038850"/>
              <a:gd name="connsiteX6" fmla="*/ 5680937 w 12242800"/>
              <a:gd name="connsiteY6" fmla="*/ 5820819 h 6038850"/>
              <a:gd name="connsiteX7" fmla="*/ 3166533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730089 w 12242800"/>
              <a:gd name="connsiteY4" fmla="*/ 5915330 h 6038850"/>
              <a:gd name="connsiteX5" fmla="*/ 8394602 w 12242800"/>
              <a:gd name="connsiteY5" fmla="*/ 6022574 h 6038850"/>
              <a:gd name="connsiteX6" fmla="*/ 5680937 w 12242800"/>
              <a:gd name="connsiteY6" fmla="*/ 5820819 h 6038850"/>
              <a:gd name="connsiteX7" fmla="*/ 3166533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730089 w 12242800"/>
              <a:gd name="connsiteY4" fmla="*/ 5915330 h 6038850"/>
              <a:gd name="connsiteX5" fmla="*/ 8394602 w 12242800"/>
              <a:gd name="connsiteY5" fmla="*/ 6022574 h 6038850"/>
              <a:gd name="connsiteX6" fmla="*/ 5680937 w 12242800"/>
              <a:gd name="connsiteY6" fmla="*/ 5820819 h 6038850"/>
              <a:gd name="connsiteX7" fmla="*/ 3173621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730089 w 12242800"/>
              <a:gd name="connsiteY4" fmla="*/ 5915330 h 6038850"/>
              <a:gd name="connsiteX5" fmla="*/ 8394602 w 12242800"/>
              <a:gd name="connsiteY5" fmla="*/ 6022574 h 6038850"/>
              <a:gd name="connsiteX6" fmla="*/ 5680937 w 12242800"/>
              <a:gd name="connsiteY6" fmla="*/ 5820819 h 6038850"/>
              <a:gd name="connsiteX7" fmla="*/ 3173621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730089 w 12242800"/>
              <a:gd name="connsiteY4" fmla="*/ 5915330 h 6038850"/>
              <a:gd name="connsiteX5" fmla="*/ 8394602 w 12242800"/>
              <a:gd name="connsiteY5" fmla="*/ 6022574 h 6038850"/>
              <a:gd name="connsiteX6" fmla="*/ 5680937 w 12242800"/>
              <a:gd name="connsiteY6" fmla="*/ 5820819 h 6038850"/>
              <a:gd name="connsiteX7" fmla="*/ 3173621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588321 w 12242800"/>
              <a:gd name="connsiteY4" fmla="*/ 5929507 h 6038850"/>
              <a:gd name="connsiteX5" fmla="*/ 8394602 w 12242800"/>
              <a:gd name="connsiteY5" fmla="*/ 6022574 h 6038850"/>
              <a:gd name="connsiteX6" fmla="*/ 5680937 w 12242800"/>
              <a:gd name="connsiteY6" fmla="*/ 5820819 h 6038850"/>
              <a:gd name="connsiteX7" fmla="*/ 3173621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8242 h 6038850"/>
              <a:gd name="connsiteX5" fmla="*/ 8394602 w 12242800"/>
              <a:gd name="connsiteY5" fmla="*/ 6022574 h 6038850"/>
              <a:gd name="connsiteX6" fmla="*/ 5680937 w 12242800"/>
              <a:gd name="connsiteY6" fmla="*/ 5820819 h 6038850"/>
              <a:gd name="connsiteX7" fmla="*/ 3173621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394602 w 12242800"/>
              <a:gd name="connsiteY5" fmla="*/ 6022574 h 6038850"/>
              <a:gd name="connsiteX6" fmla="*/ 5680937 w 12242800"/>
              <a:gd name="connsiteY6" fmla="*/ 5820819 h 6038850"/>
              <a:gd name="connsiteX7" fmla="*/ 3173621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80937 w 12242800"/>
              <a:gd name="connsiteY6" fmla="*/ 5820819 h 6038850"/>
              <a:gd name="connsiteX7" fmla="*/ 3173621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80937 w 12242800"/>
              <a:gd name="connsiteY6" fmla="*/ 5820819 h 6038850"/>
              <a:gd name="connsiteX7" fmla="*/ 3173621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173621 w 12242800"/>
              <a:gd name="connsiteY7" fmla="*/ 5961930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180691 w 12242800"/>
              <a:gd name="connsiteY7" fmla="*/ 5952503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180691 w 12242800"/>
              <a:gd name="connsiteY7" fmla="*/ 5952503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180691 w 12242800"/>
              <a:gd name="connsiteY7" fmla="*/ 5952503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180691 w 12242800"/>
              <a:gd name="connsiteY7" fmla="*/ 5952503 h 6038850"/>
              <a:gd name="connsiteX8" fmla="*/ 1439334 w 12242800"/>
              <a:gd name="connsiteY8" fmla="*/ 5849040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180691 w 12242800"/>
              <a:gd name="connsiteY7" fmla="*/ 5952503 h 6038850"/>
              <a:gd name="connsiteX8" fmla="*/ 1474685 w 12242800"/>
              <a:gd name="connsiteY8" fmla="*/ 5837257 h 6038850"/>
              <a:gd name="connsiteX9" fmla="*/ 0 w 12242800"/>
              <a:gd name="connsiteY9" fmla="*/ 587726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180691 w 12242800"/>
              <a:gd name="connsiteY7" fmla="*/ 5952503 h 6038850"/>
              <a:gd name="connsiteX8" fmla="*/ 1474685 w 12242800"/>
              <a:gd name="connsiteY8" fmla="*/ 5837257 h 6038850"/>
              <a:gd name="connsiteX9" fmla="*/ 4713 w 12242800"/>
              <a:gd name="connsiteY9" fmla="*/ 587019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180691 w 12242800"/>
              <a:gd name="connsiteY7" fmla="*/ 5952503 h 6038850"/>
              <a:gd name="connsiteX8" fmla="*/ 1474685 w 12242800"/>
              <a:gd name="connsiteY8" fmla="*/ 5837257 h 6038850"/>
              <a:gd name="connsiteX9" fmla="*/ 4713 w 12242800"/>
              <a:gd name="connsiteY9" fmla="*/ 587019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204258 w 12242800"/>
              <a:gd name="connsiteY7" fmla="*/ 5947789 h 6038850"/>
              <a:gd name="connsiteX8" fmla="*/ 1474685 w 12242800"/>
              <a:gd name="connsiteY8" fmla="*/ 5837257 h 6038850"/>
              <a:gd name="connsiteX9" fmla="*/ 4713 w 12242800"/>
              <a:gd name="connsiteY9" fmla="*/ 587019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204258 w 12242800"/>
              <a:gd name="connsiteY7" fmla="*/ 5947789 h 6038850"/>
              <a:gd name="connsiteX8" fmla="*/ 1474685 w 12242800"/>
              <a:gd name="connsiteY8" fmla="*/ 5837257 h 6038850"/>
              <a:gd name="connsiteX9" fmla="*/ 4713 w 12242800"/>
              <a:gd name="connsiteY9" fmla="*/ 587019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204258 w 12242800"/>
              <a:gd name="connsiteY7" fmla="*/ 5947789 h 6038850"/>
              <a:gd name="connsiteX8" fmla="*/ 1474685 w 12242800"/>
              <a:gd name="connsiteY8" fmla="*/ 5837257 h 6038850"/>
              <a:gd name="connsiteX9" fmla="*/ 4713 w 12242800"/>
              <a:gd name="connsiteY9" fmla="*/ 5870192 h 6038850"/>
              <a:gd name="connsiteX10" fmla="*/ 0 w 12242800"/>
              <a:gd name="connsiteY10" fmla="*/ 0 h 6038850"/>
              <a:gd name="connsiteX0" fmla="*/ 0 w 12242800"/>
              <a:gd name="connsiteY0" fmla="*/ 0 h 6469320"/>
              <a:gd name="connsiteX1" fmla="*/ 12242800 w 12242800"/>
              <a:gd name="connsiteY1" fmla="*/ 0 h 6469320"/>
              <a:gd name="connsiteX2" fmla="*/ 12242800 w 12242800"/>
              <a:gd name="connsiteY2" fmla="*/ 6038850 h 6469320"/>
              <a:gd name="connsiteX3" fmla="*/ 11856685 w 12242800"/>
              <a:gd name="connsiteY3" fmla="*/ 5971930 h 6469320"/>
              <a:gd name="connsiteX4" fmla="*/ 10659205 w 12242800"/>
              <a:gd name="connsiteY4" fmla="*/ 5901172 h 6469320"/>
              <a:gd name="connsiteX5" fmla="*/ 8404029 w 12242800"/>
              <a:gd name="connsiteY5" fmla="*/ 6010790 h 6469320"/>
              <a:gd name="connsiteX6" fmla="*/ 5695077 w 12242800"/>
              <a:gd name="connsiteY6" fmla="*/ 5801965 h 6469320"/>
              <a:gd name="connsiteX7" fmla="*/ 3204258 w 12242800"/>
              <a:gd name="connsiteY7" fmla="*/ 5947789 h 6469320"/>
              <a:gd name="connsiteX8" fmla="*/ 1474685 w 12242800"/>
              <a:gd name="connsiteY8" fmla="*/ 5837257 h 6469320"/>
              <a:gd name="connsiteX9" fmla="*/ 4713 w 12242800"/>
              <a:gd name="connsiteY9" fmla="*/ 5870192 h 6469320"/>
              <a:gd name="connsiteX10" fmla="*/ 0 w 12242800"/>
              <a:gd name="connsiteY10" fmla="*/ 0 h 646932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856685 w 12242800"/>
              <a:gd name="connsiteY3" fmla="*/ 597193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204258 w 12242800"/>
              <a:gd name="connsiteY7" fmla="*/ 5947789 h 6038850"/>
              <a:gd name="connsiteX8" fmla="*/ 1474685 w 12242800"/>
              <a:gd name="connsiteY8" fmla="*/ 5837257 h 6038850"/>
              <a:gd name="connsiteX9" fmla="*/ 4713 w 12242800"/>
              <a:gd name="connsiteY9" fmla="*/ 587019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590378 w 12242800"/>
              <a:gd name="connsiteY3" fmla="*/ 594365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204258 w 12242800"/>
              <a:gd name="connsiteY7" fmla="*/ 5947789 h 6038850"/>
              <a:gd name="connsiteX8" fmla="*/ 1474685 w 12242800"/>
              <a:gd name="connsiteY8" fmla="*/ 5837257 h 6038850"/>
              <a:gd name="connsiteX9" fmla="*/ 4713 w 12242800"/>
              <a:gd name="connsiteY9" fmla="*/ 587019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590378 w 12242800"/>
              <a:gd name="connsiteY3" fmla="*/ 5943650 h 6038850"/>
              <a:gd name="connsiteX4" fmla="*/ 10659205 w 12242800"/>
              <a:gd name="connsiteY4" fmla="*/ 5901172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204258 w 12242800"/>
              <a:gd name="connsiteY7" fmla="*/ 5947789 h 6038850"/>
              <a:gd name="connsiteX8" fmla="*/ 1474685 w 12242800"/>
              <a:gd name="connsiteY8" fmla="*/ 5837257 h 6038850"/>
              <a:gd name="connsiteX9" fmla="*/ 4713 w 12242800"/>
              <a:gd name="connsiteY9" fmla="*/ 587019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590378 w 12242800"/>
              <a:gd name="connsiteY3" fmla="*/ 5943650 h 6038850"/>
              <a:gd name="connsiteX4" fmla="*/ 10659205 w 12242800"/>
              <a:gd name="connsiteY4" fmla="*/ 5898815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204258 w 12242800"/>
              <a:gd name="connsiteY7" fmla="*/ 5947789 h 6038850"/>
              <a:gd name="connsiteX8" fmla="*/ 1474685 w 12242800"/>
              <a:gd name="connsiteY8" fmla="*/ 5837257 h 6038850"/>
              <a:gd name="connsiteX9" fmla="*/ 4713 w 12242800"/>
              <a:gd name="connsiteY9" fmla="*/ 5870192 h 6038850"/>
              <a:gd name="connsiteX10" fmla="*/ 0 w 12242800"/>
              <a:gd name="connsiteY10" fmla="*/ 0 h 6038850"/>
              <a:gd name="connsiteX0" fmla="*/ 0 w 12242800"/>
              <a:gd name="connsiteY0" fmla="*/ 0 h 6038850"/>
              <a:gd name="connsiteX1" fmla="*/ 12242800 w 12242800"/>
              <a:gd name="connsiteY1" fmla="*/ 0 h 6038850"/>
              <a:gd name="connsiteX2" fmla="*/ 12242800 w 12242800"/>
              <a:gd name="connsiteY2" fmla="*/ 6038850 h 6038850"/>
              <a:gd name="connsiteX3" fmla="*/ 11590378 w 12242800"/>
              <a:gd name="connsiteY3" fmla="*/ 5943650 h 6038850"/>
              <a:gd name="connsiteX4" fmla="*/ 10424920 w 12242800"/>
              <a:gd name="connsiteY4" fmla="*/ 5905885 h 6038850"/>
              <a:gd name="connsiteX5" fmla="*/ 8404029 w 12242800"/>
              <a:gd name="connsiteY5" fmla="*/ 6010790 h 6038850"/>
              <a:gd name="connsiteX6" fmla="*/ 5695077 w 12242800"/>
              <a:gd name="connsiteY6" fmla="*/ 5801965 h 6038850"/>
              <a:gd name="connsiteX7" fmla="*/ 3204258 w 12242800"/>
              <a:gd name="connsiteY7" fmla="*/ 5947789 h 6038850"/>
              <a:gd name="connsiteX8" fmla="*/ 1474685 w 12242800"/>
              <a:gd name="connsiteY8" fmla="*/ 5837257 h 6038850"/>
              <a:gd name="connsiteX9" fmla="*/ 4713 w 12242800"/>
              <a:gd name="connsiteY9" fmla="*/ 5870192 h 6038850"/>
              <a:gd name="connsiteX10" fmla="*/ 0 w 12242800"/>
              <a:gd name="connsiteY10" fmla="*/ 0 h 6038850"/>
              <a:gd name="connsiteX0" fmla="*/ 0 w 12242800"/>
              <a:gd name="connsiteY0" fmla="*/ 0 h 6022353"/>
              <a:gd name="connsiteX1" fmla="*/ 12242800 w 12242800"/>
              <a:gd name="connsiteY1" fmla="*/ 0 h 6022353"/>
              <a:gd name="connsiteX2" fmla="*/ 12235701 w 12242800"/>
              <a:gd name="connsiteY2" fmla="*/ 6022353 h 6022353"/>
              <a:gd name="connsiteX3" fmla="*/ 11590378 w 12242800"/>
              <a:gd name="connsiteY3" fmla="*/ 5943650 h 6022353"/>
              <a:gd name="connsiteX4" fmla="*/ 10424920 w 12242800"/>
              <a:gd name="connsiteY4" fmla="*/ 5905885 h 6022353"/>
              <a:gd name="connsiteX5" fmla="*/ 8404029 w 12242800"/>
              <a:gd name="connsiteY5" fmla="*/ 6010790 h 6022353"/>
              <a:gd name="connsiteX6" fmla="*/ 5695077 w 12242800"/>
              <a:gd name="connsiteY6" fmla="*/ 5801965 h 6022353"/>
              <a:gd name="connsiteX7" fmla="*/ 3204258 w 12242800"/>
              <a:gd name="connsiteY7" fmla="*/ 5947789 h 6022353"/>
              <a:gd name="connsiteX8" fmla="*/ 1474685 w 12242800"/>
              <a:gd name="connsiteY8" fmla="*/ 5837257 h 6022353"/>
              <a:gd name="connsiteX9" fmla="*/ 4713 w 12242800"/>
              <a:gd name="connsiteY9" fmla="*/ 5870192 h 6022353"/>
              <a:gd name="connsiteX10" fmla="*/ 0 w 12242800"/>
              <a:gd name="connsiteY10" fmla="*/ 0 h 6022353"/>
              <a:gd name="connsiteX0" fmla="*/ 0 w 12242800"/>
              <a:gd name="connsiteY0" fmla="*/ 0 h 6022353"/>
              <a:gd name="connsiteX1" fmla="*/ 12242800 w 12242800"/>
              <a:gd name="connsiteY1" fmla="*/ 0 h 6022353"/>
              <a:gd name="connsiteX2" fmla="*/ 12235701 w 12242800"/>
              <a:gd name="connsiteY2" fmla="*/ 6022353 h 6022353"/>
              <a:gd name="connsiteX3" fmla="*/ 11590378 w 12242800"/>
              <a:gd name="connsiteY3" fmla="*/ 5943650 h 6022353"/>
              <a:gd name="connsiteX4" fmla="*/ 10424920 w 12242800"/>
              <a:gd name="connsiteY4" fmla="*/ 5905885 h 6022353"/>
              <a:gd name="connsiteX5" fmla="*/ 8404029 w 12242800"/>
              <a:gd name="connsiteY5" fmla="*/ 6010790 h 6022353"/>
              <a:gd name="connsiteX6" fmla="*/ 5817117 w 12242800"/>
              <a:gd name="connsiteY6" fmla="*/ 5807752 h 6022353"/>
              <a:gd name="connsiteX7" fmla="*/ 3204258 w 12242800"/>
              <a:gd name="connsiteY7" fmla="*/ 5947789 h 6022353"/>
              <a:gd name="connsiteX8" fmla="*/ 1474685 w 12242800"/>
              <a:gd name="connsiteY8" fmla="*/ 5837257 h 6022353"/>
              <a:gd name="connsiteX9" fmla="*/ 4713 w 12242800"/>
              <a:gd name="connsiteY9" fmla="*/ 5870192 h 6022353"/>
              <a:gd name="connsiteX10" fmla="*/ 0 w 12242800"/>
              <a:gd name="connsiteY10" fmla="*/ 0 h 6022353"/>
              <a:gd name="connsiteX0" fmla="*/ 0 w 12242800"/>
              <a:gd name="connsiteY0" fmla="*/ 0 h 6022353"/>
              <a:gd name="connsiteX1" fmla="*/ 12242800 w 12242800"/>
              <a:gd name="connsiteY1" fmla="*/ 0 h 6022353"/>
              <a:gd name="connsiteX2" fmla="*/ 12235701 w 12242800"/>
              <a:gd name="connsiteY2" fmla="*/ 6022353 h 6022353"/>
              <a:gd name="connsiteX3" fmla="*/ 11590378 w 12242800"/>
              <a:gd name="connsiteY3" fmla="*/ 5943650 h 6022353"/>
              <a:gd name="connsiteX4" fmla="*/ 10424920 w 12242800"/>
              <a:gd name="connsiteY4" fmla="*/ 5905885 h 6022353"/>
              <a:gd name="connsiteX5" fmla="*/ 8404029 w 12242800"/>
              <a:gd name="connsiteY5" fmla="*/ 6010790 h 6022353"/>
              <a:gd name="connsiteX6" fmla="*/ 5817117 w 12242800"/>
              <a:gd name="connsiteY6" fmla="*/ 5807752 h 6022353"/>
              <a:gd name="connsiteX7" fmla="*/ 3204258 w 12242800"/>
              <a:gd name="connsiteY7" fmla="*/ 5947789 h 6022353"/>
              <a:gd name="connsiteX8" fmla="*/ 1474685 w 12242800"/>
              <a:gd name="connsiteY8" fmla="*/ 5837257 h 6022353"/>
              <a:gd name="connsiteX9" fmla="*/ 4713 w 12242800"/>
              <a:gd name="connsiteY9" fmla="*/ 5870192 h 6022353"/>
              <a:gd name="connsiteX10" fmla="*/ 0 w 12242800"/>
              <a:gd name="connsiteY10" fmla="*/ 0 h 6022353"/>
              <a:gd name="connsiteX0" fmla="*/ 0 w 12242800"/>
              <a:gd name="connsiteY0" fmla="*/ 0 h 6022353"/>
              <a:gd name="connsiteX1" fmla="*/ 12242800 w 12242800"/>
              <a:gd name="connsiteY1" fmla="*/ 0 h 6022353"/>
              <a:gd name="connsiteX2" fmla="*/ 12235701 w 12242800"/>
              <a:gd name="connsiteY2" fmla="*/ 6022353 h 6022353"/>
              <a:gd name="connsiteX3" fmla="*/ 11590378 w 12242800"/>
              <a:gd name="connsiteY3" fmla="*/ 5943650 h 6022353"/>
              <a:gd name="connsiteX4" fmla="*/ 10424920 w 12242800"/>
              <a:gd name="connsiteY4" fmla="*/ 5905885 h 6022353"/>
              <a:gd name="connsiteX5" fmla="*/ 8404029 w 12242800"/>
              <a:gd name="connsiteY5" fmla="*/ 6010790 h 6022353"/>
              <a:gd name="connsiteX6" fmla="*/ 5817117 w 12242800"/>
              <a:gd name="connsiteY6" fmla="*/ 5807752 h 6022353"/>
              <a:gd name="connsiteX7" fmla="*/ 3204258 w 12242800"/>
              <a:gd name="connsiteY7" fmla="*/ 5947789 h 6022353"/>
              <a:gd name="connsiteX8" fmla="*/ 1474685 w 12242800"/>
              <a:gd name="connsiteY8" fmla="*/ 5837257 h 6022353"/>
              <a:gd name="connsiteX9" fmla="*/ 4713 w 12242800"/>
              <a:gd name="connsiteY9" fmla="*/ 5870192 h 6022353"/>
              <a:gd name="connsiteX10" fmla="*/ 0 w 12242800"/>
              <a:gd name="connsiteY10" fmla="*/ 0 h 6022353"/>
              <a:gd name="connsiteX0" fmla="*/ 0 w 12242800"/>
              <a:gd name="connsiteY0" fmla="*/ 0 h 6022353"/>
              <a:gd name="connsiteX1" fmla="*/ 12242800 w 12242800"/>
              <a:gd name="connsiteY1" fmla="*/ 0 h 6022353"/>
              <a:gd name="connsiteX2" fmla="*/ 12235701 w 12242800"/>
              <a:gd name="connsiteY2" fmla="*/ 6022353 h 6022353"/>
              <a:gd name="connsiteX3" fmla="*/ 11590378 w 12242800"/>
              <a:gd name="connsiteY3" fmla="*/ 5943650 h 6022353"/>
              <a:gd name="connsiteX4" fmla="*/ 10424920 w 12242800"/>
              <a:gd name="connsiteY4" fmla="*/ 5923247 h 6022353"/>
              <a:gd name="connsiteX5" fmla="*/ 8404029 w 12242800"/>
              <a:gd name="connsiteY5" fmla="*/ 6010790 h 6022353"/>
              <a:gd name="connsiteX6" fmla="*/ 5817117 w 12242800"/>
              <a:gd name="connsiteY6" fmla="*/ 5807752 h 6022353"/>
              <a:gd name="connsiteX7" fmla="*/ 3204258 w 12242800"/>
              <a:gd name="connsiteY7" fmla="*/ 5947789 h 6022353"/>
              <a:gd name="connsiteX8" fmla="*/ 1474685 w 12242800"/>
              <a:gd name="connsiteY8" fmla="*/ 5837257 h 6022353"/>
              <a:gd name="connsiteX9" fmla="*/ 4713 w 12242800"/>
              <a:gd name="connsiteY9" fmla="*/ 5870192 h 6022353"/>
              <a:gd name="connsiteX10" fmla="*/ 0 w 12242800"/>
              <a:gd name="connsiteY10" fmla="*/ 0 h 6022353"/>
              <a:gd name="connsiteX0" fmla="*/ 4378 w 12247178"/>
              <a:gd name="connsiteY0" fmla="*/ 0 h 6022353"/>
              <a:gd name="connsiteX1" fmla="*/ 12247178 w 12247178"/>
              <a:gd name="connsiteY1" fmla="*/ 0 h 6022353"/>
              <a:gd name="connsiteX2" fmla="*/ 12240079 w 12247178"/>
              <a:gd name="connsiteY2" fmla="*/ 6022353 h 6022353"/>
              <a:gd name="connsiteX3" fmla="*/ 11594756 w 12247178"/>
              <a:gd name="connsiteY3" fmla="*/ 5943650 h 6022353"/>
              <a:gd name="connsiteX4" fmla="*/ 10429298 w 12247178"/>
              <a:gd name="connsiteY4" fmla="*/ 5923247 h 6022353"/>
              <a:gd name="connsiteX5" fmla="*/ 8408407 w 12247178"/>
              <a:gd name="connsiteY5" fmla="*/ 6010790 h 6022353"/>
              <a:gd name="connsiteX6" fmla="*/ 5821495 w 12247178"/>
              <a:gd name="connsiteY6" fmla="*/ 5807752 h 6022353"/>
              <a:gd name="connsiteX7" fmla="*/ 3208636 w 12247178"/>
              <a:gd name="connsiteY7" fmla="*/ 5947789 h 6022353"/>
              <a:gd name="connsiteX8" fmla="*/ 1479063 w 12247178"/>
              <a:gd name="connsiteY8" fmla="*/ 5837257 h 6022353"/>
              <a:gd name="connsiteX9" fmla="*/ 0 w 12247178"/>
              <a:gd name="connsiteY9" fmla="*/ 5978833 h 6022353"/>
              <a:gd name="connsiteX10" fmla="*/ 4378 w 12247178"/>
              <a:gd name="connsiteY10" fmla="*/ 0 h 6022353"/>
              <a:gd name="connsiteX0" fmla="*/ 4378 w 12247178"/>
              <a:gd name="connsiteY0" fmla="*/ 0 h 6022353"/>
              <a:gd name="connsiteX1" fmla="*/ 12247178 w 12247178"/>
              <a:gd name="connsiteY1" fmla="*/ 0 h 6022353"/>
              <a:gd name="connsiteX2" fmla="*/ 12240079 w 12247178"/>
              <a:gd name="connsiteY2" fmla="*/ 6022353 h 6022353"/>
              <a:gd name="connsiteX3" fmla="*/ 11594756 w 12247178"/>
              <a:gd name="connsiteY3" fmla="*/ 5943650 h 6022353"/>
              <a:gd name="connsiteX4" fmla="*/ 10429298 w 12247178"/>
              <a:gd name="connsiteY4" fmla="*/ 5923247 h 6022353"/>
              <a:gd name="connsiteX5" fmla="*/ 8408407 w 12247178"/>
              <a:gd name="connsiteY5" fmla="*/ 6010790 h 6022353"/>
              <a:gd name="connsiteX6" fmla="*/ 5821495 w 12247178"/>
              <a:gd name="connsiteY6" fmla="*/ 5807752 h 6022353"/>
              <a:gd name="connsiteX7" fmla="*/ 3208636 w 12247178"/>
              <a:gd name="connsiteY7" fmla="*/ 5947789 h 6022353"/>
              <a:gd name="connsiteX8" fmla="*/ 1533611 w 12247178"/>
              <a:gd name="connsiteY8" fmla="*/ 5810097 h 6022353"/>
              <a:gd name="connsiteX9" fmla="*/ 0 w 12247178"/>
              <a:gd name="connsiteY9" fmla="*/ 5978833 h 6022353"/>
              <a:gd name="connsiteX10" fmla="*/ 4378 w 12247178"/>
              <a:gd name="connsiteY10" fmla="*/ 0 h 6022353"/>
              <a:gd name="connsiteX0" fmla="*/ 4378 w 12247178"/>
              <a:gd name="connsiteY0" fmla="*/ 0 h 6437202"/>
              <a:gd name="connsiteX1" fmla="*/ 12247178 w 12247178"/>
              <a:gd name="connsiteY1" fmla="*/ 0 h 6437202"/>
              <a:gd name="connsiteX2" fmla="*/ 12240079 w 12247178"/>
              <a:gd name="connsiteY2" fmla="*/ 6022353 h 6437202"/>
              <a:gd name="connsiteX3" fmla="*/ 10429298 w 12247178"/>
              <a:gd name="connsiteY3" fmla="*/ 5923247 h 6437202"/>
              <a:gd name="connsiteX4" fmla="*/ 8408407 w 12247178"/>
              <a:gd name="connsiteY4" fmla="*/ 6010790 h 6437202"/>
              <a:gd name="connsiteX5" fmla="*/ 5821495 w 12247178"/>
              <a:gd name="connsiteY5" fmla="*/ 5807752 h 6437202"/>
              <a:gd name="connsiteX6" fmla="*/ 3208636 w 12247178"/>
              <a:gd name="connsiteY6" fmla="*/ 5947789 h 6437202"/>
              <a:gd name="connsiteX7" fmla="*/ 1533611 w 12247178"/>
              <a:gd name="connsiteY7" fmla="*/ 5810097 h 6437202"/>
              <a:gd name="connsiteX8" fmla="*/ 0 w 12247178"/>
              <a:gd name="connsiteY8" fmla="*/ 5978833 h 6437202"/>
              <a:gd name="connsiteX9" fmla="*/ 4378 w 12247178"/>
              <a:gd name="connsiteY9" fmla="*/ 0 h 6437202"/>
              <a:gd name="connsiteX0" fmla="*/ 4378 w 12247178"/>
              <a:gd name="connsiteY0" fmla="*/ 0 h 6472581"/>
              <a:gd name="connsiteX1" fmla="*/ 12247178 w 12247178"/>
              <a:gd name="connsiteY1" fmla="*/ 0 h 6472581"/>
              <a:gd name="connsiteX2" fmla="*/ 12240079 w 12247178"/>
              <a:gd name="connsiteY2" fmla="*/ 6022353 h 6472581"/>
              <a:gd name="connsiteX3" fmla="*/ 8408407 w 12247178"/>
              <a:gd name="connsiteY3" fmla="*/ 6010790 h 6472581"/>
              <a:gd name="connsiteX4" fmla="*/ 5821495 w 12247178"/>
              <a:gd name="connsiteY4" fmla="*/ 5807752 h 6472581"/>
              <a:gd name="connsiteX5" fmla="*/ 3208636 w 12247178"/>
              <a:gd name="connsiteY5" fmla="*/ 5947789 h 6472581"/>
              <a:gd name="connsiteX6" fmla="*/ 1533611 w 12247178"/>
              <a:gd name="connsiteY6" fmla="*/ 5810097 h 6472581"/>
              <a:gd name="connsiteX7" fmla="*/ 0 w 12247178"/>
              <a:gd name="connsiteY7" fmla="*/ 5978833 h 6472581"/>
              <a:gd name="connsiteX8" fmla="*/ 4378 w 12247178"/>
              <a:gd name="connsiteY8" fmla="*/ 0 h 6472581"/>
              <a:gd name="connsiteX0" fmla="*/ 4378 w 12247178"/>
              <a:gd name="connsiteY0" fmla="*/ 0 h 6130675"/>
              <a:gd name="connsiteX1" fmla="*/ 12247178 w 12247178"/>
              <a:gd name="connsiteY1" fmla="*/ 0 h 6130675"/>
              <a:gd name="connsiteX2" fmla="*/ 12240079 w 12247178"/>
              <a:gd name="connsiteY2" fmla="*/ 6022353 h 6130675"/>
              <a:gd name="connsiteX3" fmla="*/ 8408407 w 12247178"/>
              <a:gd name="connsiteY3" fmla="*/ 6010790 h 6130675"/>
              <a:gd name="connsiteX4" fmla="*/ 5821495 w 12247178"/>
              <a:gd name="connsiteY4" fmla="*/ 5807752 h 6130675"/>
              <a:gd name="connsiteX5" fmla="*/ 3208636 w 12247178"/>
              <a:gd name="connsiteY5" fmla="*/ 5947789 h 6130675"/>
              <a:gd name="connsiteX6" fmla="*/ 1533611 w 12247178"/>
              <a:gd name="connsiteY6" fmla="*/ 5810097 h 6130675"/>
              <a:gd name="connsiteX7" fmla="*/ 0 w 12247178"/>
              <a:gd name="connsiteY7" fmla="*/ 5978833 h 6130675"/>
              <a:gd name="connsiteX8" fmla="*/ 4378 w 12247178"/>
              <a:gd name="connsiteY8" fmla="*/ 0 h 6130675"/>
              <a:gd name="connsiteX0" fmla="*/ 4378 w 12247178"/>
              <a:gd name="connsiteY0" fmla="*/ 0 h 6325694"/>
              <a:gd name="connsiteX1" fmla="*/ 12247178 w 12247178"/>
              <a:gd name="connsiteY1" fmla="*/ 0 h 6325694"/>
              <a:gd name="connsiteX2" fmla="*/ 12240079 w 12247178"/>
              <a:gd name="connsiteY2" fmla="*/ 6022353 h 6325694"/>
              <a:gd name="connsiteX3" fmla="*/ 8108399 w 12247178"/>
              <a:gd name="connsiteY3" fmla="*/ 6318608 h 6325694"/>
              <a:gd name="connsiteX4" fmla="*/ 5821495 w 12247178"/>
              <a:gd name="connsiteY4" fmla="*/ 5807752 h 6325694"/>
              <a:gd name="connsiteX5" fmla="*/ 3208636 w 12247178"/>
              <a:gd name="connsiteY5" fmla="*/ 5947789 h 6325694"/>
              <a:gd name="connsiteX6" fmla="*/ 1533611 w 12247178"/>
              <a:gd name="connsiteY6" fmla="*/ 5810097 h 6325694"/>
              <a:gd name="connsiteX7" fmla="*/ 0 w 12247178"/>
              <a:gd name="connsiteY7" fmla="*/ 5978833 h 6325694"/>
              <a:gd name="connsiteX8" fmla="*/ 4378 w 12247178"/>
              <a:gd name="connsiteY8" fmla="*/ 0 h 6325694"/>
              <a:gd name="connsiteX0" fmla="*/ 4378 w 12247178"/>
              <a:gd name="connsiteY0" fmla="*/ 0 h 6325694"/>
              <a:gd name="connsiteX1" fmla="*/ 12247178 w 12247178"/>
              <a:gd name="connsiteY1" fmla="*/ 0 h 6325694"/>
              <a:gd name="connsiteX2" fmla="*/ 12240079 w 12247178"/>
              <a:gd name="connsiteY2" fmla="*/ 6022353 h 6325694"/>
              <a:gd name="connsiteX3" fmla="*/ 8108399 w 12247178"/>
              <a:gd name="connsiteY3" fmla="*/ 6318608 h 6325694"/>
              <a:gd name="connsiteX4" fmla="*/ 5821495 w 12247178"/>
              <a:gd name="connsiteY4" fmla="*/ 5807752 h 6325694"/>
              <a:gd name="connsiteX5" fmla="*/ 1533611 w 12247178"/>
              <a:gd name="connsiteY5" fmla="*/ 5810097 h 6325694"/>
              <a:gd name="connsiteX6" fmla="*/ 0 w 12247178"/>
              <a:gd name="connsiteY6" fmla="*/ 5978833 h 6325694"/>
              <a:gd name="connsiteX7" fmla="*/ 4378 w 12247178"/>
              <a:gd name="connsiteY7" fmla="*/ 0 h 6325694"/>
              <a:gd name="connsiteX0" fmla="*/ 4378 w 12247178"/>
              <a:gd name="connsiteY0" fmla="*/ 0 h 6325694"/>
              <a:gd name="connsiteX1" fmla="*/ 12247178 w 12247178"/>
              <a:gd name="connsiteY1" fmla="*/ 0 h 6325694"/>
              <a:gd name="connsiteX2" fmla="*/ 12240079 w 12247178"/>
              <a:gd name="connsiteY2" fmla="*/ 6022353 h 6325694"/>
              <a:gd name="connsiteX3" fmla="*/ 8108399 w 12247178"/>
              <a:gd name="connsiteY3" fmla="*/ 6318608 h 6325694"/>
              <a:gd name="connsiteX4" fmla="*/ 5821495 w 12247178"/>
              <a:gd name="connsiteY4" fmla="*/ 5807752 h 6325694"/>
              <a:gd name="connsiteX5" fmla="*/ 2597280 w 12247178"/>
              <a:gd name="connsiteY5" fmla="*/ 5810097 h 6325694"/>
              <a:gd name="connsiteX6" fmla="*/ 0 w 12247178"/>
              <a:gd name="connsiteY6" fmla="*/ 5978833 h 6325694"/>
              <a:gd name="connsiteX7" fmla="*/ 4378 w 12247178"/>
              <a:gd name="connsiteY7" fmla="*/ 0 h 6325694"/>
              <a:gd name="connsiteX0" fmla="*/ 4378 w 12247178"/>
              <a:gd name="connsiteY0" fmla="*/ 0 h 6320545"/>
              <a:gd name="connsiteX1" fmla="*/ 12247178 w 12247178"/>
              <a:gd name="connsiteY1" fmla="*/ 0 h 6320545"/>
              <a:gd name="connsiteX2" fmla="*/ 12240079 w 12247178"/>
              <a:gd name="connsiteY2" fmla="*/ 6022353 h 6320545"/>
              <a:gd name="connsiteX3" fmla="*/ 8108399 w 12247178"/>
              <a:gd name="connsiteY3" fmla="*/ 6318608 h 6320545"/>
              <a:gd name="connsiteX4" fmla="*/ 5694219 w 12247178"/>
              <a:gd name="connsiteY4" fmla="*/ 6133677 h 6320545"/>
              <a:gd name="connsiteX5" fmla="*/ 2597280 w 12247178"/>
              <a:gd name="connsiteY5" fmla="*/ 5810097 h 6320545"/>
              <a:gd name="connsiteX6" fmla="*/ 0 w 12247178"/>
              <a:gd name="connsiteY6" fmla="*/ 5978833 h 6320545"/>
              <a:gd name="connsiteX7" fmla="*/ 4378 w 12247178"/>
              <a:gd name="connsiteY7" fmla="*/ 0 h 6320545"/>
              <a:gd name="connsiteX0" fmla="*/ 4378 w 12247178"/>
              <a:gd name="connsiteY0" fmla="*/ 0 h 6321451"/>
              <a:gd name="connsiteX1" fmla="*/ 12247178 w 12247178"/>
              <a:gd name="connsiteY1" fmla="*/ 0 h 6321451"/>
              <a:gd name="connsiteX2" fmla="*/ 12240079 w 12247178"/>
              <a:gd name="connsiteY2" fmla="*/ 6022353 h 6321451"/>
              <a:gd name="connsiteX3" fmla="*/ 8108399 w 12247178"/>
              <a:gd name="connsiteY3" fmla="*/ 6318608 h 6321451"/>
              <a:gd name="connsiteX4" fmla="*/ 5694219 w 12247178"/>
              <a:gd name="connsiteY4" fmla="*/ 6133677 h 6321451"/>
              <a:gd name="connsiteX5" fmla="*/ 2597280 w 12247178"/>
              <a:gd name="connsiteY5" fmla="*/ 5810097 h 6321451"/>
              <a:gd name="connsiteX6" fmla="*/ 0 w 12247178"/>
              <a:gd name="connsiteY6" fmla="*/ 5978833 h 6321451"/>
              <a:gd name="connsiteX7" fmla="*/ 4378 w 12247178"/>
              <a:gd name="connsiteY7" fmla="*/ 0 h 6321451"/>
              <a:gd name="connsiteX0" fmla="*/ 4378 w 12249682"/>
              <a:gd name="connsiteY0" fmla="*/ 0 h 6321451"/>
              <a:gd name="connsiteX1" fmla="*/ 12247178 w 12249682"/>
              <a:gd name="connsiteY1" fmla="*/ 0 h 6321451"/>
              <a:gd name="connsiteX2" fmla="*/ 12249170 w 12249682"/>
              <a:gd name="connsiteY2" fmla="*/ 6022353 h 6321451"/>
              <a:gd name="connsiteX3" fmla="*/ 8108399 w 12249682"/>
              <a:gd name="connsiteY3" fmla="*/ 6318608 h 6321451"/>
              <a:gd name="connsiteX4" fmla="*/ 5694219 w 12249682"/>
              <a:gd name="connsiteY4" fmla="*/ 6133677 h 6321451"/>
              <a:gd name="connsiteX5" fmla="*/ 2597280 w 12249682"/>
              <a:gd name="connsiteY5" fmla="*/ 5810097 h 6321451"/>
              <a:gd name="connsiteX6" fmla="*/ 0 w 12249682"/>
              <a:gd name="connsiteY6" fmla="*/ 5978833 h 6321451"/>
              <a:gd name="connsiteX7" fmla="*/ 4378 w 12249682"/>
              <a:gd name="connsiteY7" fmla="*/ 0 h 6321451"/>
              <a:gd name="connsiteX0" fmla="*/ 4378 w 12249682"/>
              <a:gd name="connsiteY0" fmla="*/ 0 h 6321451"/>
              <a:gd name="connsiteX1" fmla="*/ 12247178 w 12249682"/>
              <a:gd name="connsiteY1" fmla="*/ 0 h 6321451"/>
              <a:gd name="connsiteX2" fmla="*/ 12249170 w 12249682"/>
              <a:gd name="connsiteY2" fmla="*/ 6022353 h 6321451"/>
              <a:gd name="connsiteX3" fmla="*/ 8108399 w 12249682"/>
              <a:gd name="connsiteY3" fmla="*/ 6318608 h 6321451"/>
              <a:gd name="connsiteX4" fmla="*/ 5694219 w 12249682"/>
              <a:gd name="connsiteY4" fmla="*/ 6133677 h 6321451"/>
              <a:gd name="connsiteX5" fmla="*/ 2597280 w 12249682"/>
              <a:gd name="connsiteY5" fmla="*/ 5810097 h 6321451"/>
              <a:gd name="connsiteX6" fmla="*/ 0 w 12249682"/>
              <a:gd name="connsiteY6" fmla="*/ 5978833 h 6321451"/>
              <a:gd name="connsiteX7" fmla="*/ 4378 w 12249682"/>
              <a:gd name="connsiteY7" fmla="*/ 0 h 6321451"/>
              <a:gd name="connsiteX0" fmla="*/ 4378 w 12249682"/>
              <a:gd name="connsiteY0" fmla="*/ 0 h 6311605"/>
              <a:gd name="connsiteX1" fmla="*/ 12247178 w 12249682"/>
              <a:gd name="connsiteY1" fmla="*/ 0 h 6311605"/>
              <a:gd name="connsiteX2" fmla="*/ 12249170 w 12249682"/>
              <a:gd name="connsiteY2" fmla="*/ 6022353 h 6311605"/>
              <a:gd name="connsiteX3" fmla="*/ 8762964 w 12249682"/>
              <a:gd name="connsiteY3" fmla="*/ 6309554 h 6311605"/>
              <a:gd name="connsiteX4" fmla="*/ 5694219 w 12249682"/>
              <a:gd name="connsiteY4" fmla="*/ 6133677 h 6311605"/>
              <a:gd name="connsiteX5" fmla="*/ 2597280 w 12249682"/>
              <a:gd name="connsiteY5" fmla="*/ 5810097 h 6311605"/>
              <a:gd name="connsiteX6" fmla="*/ 0 w 12249682"/>
              <a:gd name="connsiteY6" fmla="*/ 5978833 h 6311605"/>
              <a:gd name="connsiteX7" fmla="*/ 4378 w 12249682"/>
              <a:gd name="connsiteY7" fmla="*/ 0 h 6311605"/>
              <a:gd name="connsiteX0" fmla="*/ 4378 w 12249682"/>
              <a:gd name="connsiteY0" fmla="*/ 0 h 6313833"/>
              <a:gd name="connsiteX1" fmla="*/ 12247178 w 12249682"/>
              <a:gd name="connsiteY1" fmla="*/ 0 h 6313833"/>
              <a:gd name="connsiteX2" fmla="*/ 12249170 w 12249682"/>
              <a:gd name="connsiteY2" fmla="*/ 6022353 h 6313833"/>
              <a:gd name="connsiteX3" fmla="*/ 8762964 w 12249682"/>
              <a:gd name="connsiteY3" fmla="*/ 6309554 h 6313833"/>
              <a:gd name="connsiteX4" fmla="*/ 5694219 w 12249682"/>
              <a:gd name="connsiteY4" fmla="*/ 6133677 h 6313833"/>
              <a:gd name="connsiteX5" fmla="*/ 2597280 w 12249682"/>
              <a:gd name="connsiteY5" fmla="*/ 5810097 h 6313833"/>
              <a:gd name="connsiteX6" fmla="*/ 0 w 12249682"/>
              <a:gd name="connsiteY6" fmla="*/ 5978833 h 6313833"/>
              <a:gd name="connsiteX7" fmla="*/ 4378 w 12249682"/>
              <a:gd name="connsiteY7" fmla="*/ 0 h 6313833"/>
              <a:gd name="connsiteX0" fmla="*/ 4378 w 12249682"/>
              <a:gd name="connsiteY0" fmla="*/ 0 h 6312848"/>
              <a:gd name="connsiteX1" fmla="*/ 12247178 w 12249682"/>
              <a:gd name="connsiteY1" fmla="*/ 0 h 6312848"/>
              <a:gd name="connsiteX2" fmla="*/ 12249170 w 12249682"/>
              <a:gd name="connsiteY2" fmla="*/ 6022353 h 6312848"/>
              <a:gd name="connsiteX3" fmla="*/ 8762964 w 12249682"/>
              <a:gd name="connsiteY3" fmla="*/ 6309554 h 6312848"/>
              <a:gd name="connsiteX4" fmla="*/ 5703784 w 12249682"/>
              <a:gd name="connsiteY4" fmla="*/ 6124188 h 6312848"/>
              <a:gd name="connsiteX5" fmla="*/ 2597280 w 12249682"/>
              <a:gd name="connsiteY5" fmla="*/ 5810097 h 6312848"/>
              <a:gd name="connsiteX6" fmla="*/ 0 w 12249682"/>
              <a:gd name="connsiteY6" fmla="*/ 5978833 h 6312848"/>
              <a:gd name="connsiteX7" fmla="*/ 4378 w 12249682"/>
              <a:gd name="connsiteY7" fmla="*/ 0 h 6312848"/>
              <a:gd name="connsiteX0" fmla="*/ 4378 w 12249682"/>
              <a:gd name="connsiteY0" fmla="*/ 0 h 6311205"/>
              <a:gd name="connsiteX1" fmla="*/ 12247178 w 12249682"/>
              <a:gd name="connsiteY1" fmla="*/ 0 h 6311205"/>
              <a:gd name="connsiteX2" fmla="*/ 12249170 w 12249682"/>
              <a:gd name="connsiteY2" fmla="*/ 6022353 h 6311205"/>
              <a:gd name="connsiteX3" fmla="*/ 8762964 w 12249682"/>
              <a:gd name="connsiteY3" fmla="*/ 6309554 h 6311205"/>
              <a:gd name="connsiteX4" fmla="*/ 5703784 w 12249682"/>
              <a:gd name="connsiteY4" fmla="*/ 6124188 h 6311205"/>
              <a:gd name="connsiteX5" fmla="*/ 2623583 w 12249682"/>
              <a:gd name="connsiteY5" fmla="*/ 5800608 h 6311205"/>
              <a:gd name="connsiteX6" fmla="*/ 0 w 12249682"/>
              <a:gd name="connsiteY6" fmla="*/ 5978833 h 6311205"/>
              <a:gd name="connsiteX7" fmla="*/ 4378 w 12249682"/>
              <a:gd name="connsiteY7" fmla="*/ 0 h 6311205"/>
              <a:gd name="connsiteX0" fmla="*/ 4378 w 12249682"/>
              <a:gd name="connsiteY0" fmla="*/ 0 h 6313722"/>
              <a:gd name="connsiteX1" fmla="*/ 12247178 w 12249682"/>
              <a:gd name="connsiteY1" fmla="*/ 0 h 6313722"/>
              <a:gd name="connsiteX2" fmla="*/ 12249170 w 12249682"/>
              <a:gd name="connsiteY2" fmla="*/ 6022353 h 6313722"/>
              <a:gd name="connsiteX3" fmla="*/ 8762964 w 12249682"/>
              <a:gd name="connsiteY3" fmla="*/ 6309554 h 6313722"/>
              <a:gd name="connsiteX4" fmla="*/ 5703784 w 12249682"/>
              <a:gd name="connsiteY4" fmla="*/ 6124188 h 6313722"/>
              <a:gd name="connsiteX5" fmla="*/ 2623583 w 12249682"/>
              <a:gd name="connsiteY5" fmla="*/ 5800608 h 6313722"/>
              <a:gd name="connsiteX6" fmla="*/ 0 w 12249682"/>
              <a:gd name="connsiteY6" fmla="*/ 5978833 h 6313722"/>
              <a:gd name="connsiteX7" fmla="*/ 4378 w 12249682"/>
              <a:gd name="connsiteY7" fmla="*/ 0 h 6313722"/>
              <a:gd name="connsiteX0" fmla="*/ 1987 w 12247291"/>
              <a:gd name="connsiteY0" fmla="*/ 0 h 6313722"/>
              <a:gd name="connsiteX1" fmla="*/ 12244787 w 12247291"/>
              <a:gd name="connsiteY1" fmla="*/ 0 h 6313722"/>
              <a:gd name="connsiteX2" fmla="*/ 12246779 w 12247291"/>
              <a:gd name="connsiteY2" fmla="*/ 6022353 h 6313722"/>
              <a:gd name="connsiteX3" fmla="*/ 8760573 w 12247291"/>
              <a:gd name="connsiteY3" fmla="*/ 6309554 h 6313722"/>
              <a:gd name="connsiteX4" fmla="*/ 5701393 w 12247291"/>
              <a:gd name="connsiteY4" fmla="*/ 6124188 h 6313722"/>
              <a:gd name="connsiteX5" fmla="*/ 2621192 w 12247291"/>
              <a:gd name="connsiteY5" fmla="*/ 5800608 h 6313722"/>
              <a:gd name="connsiteX6" fmla="*/ 0 w 12247291"/>
              <a:gd name="connsiteY6" fmla="*/ 5974088 h 6313722"/>
              <a:gd name="connsiteX7" fmla="*/ 1987 w 12247291"/>
              <a:gd name="connsiteY7" fmla="*/ 0 h 6313722"/>
              <a:gd name="connsiteX0" fmla="*/ 1987 w 12247291"/>
              <a:gd name="connsiteY0" fmla="*/ 0 h 6313722"/>
              <a:gd name="connsiteX1" fmla="*/ 12244787 w 12247291"/>
              <a:gd name="connsiteY1" fmla="*/ 0 h 6313722"/>
              <a:gd name="connsiteX2" fmla="*/ 12246779 w 12247291"/>
              <a:gd name="connsiteY2" fmla="*/ 6022353 h 6313722"/>
              <a:gd name="connsiteX3" fmla="*/ 8760573 w 12247291"/>
              <a:gd name="connsiteY3" fmla="*/ 6309554 h 6313722"/>
              <a:gd name="connsiteX4" fmla="*/ 5701393 w 12247291"/>
              <a:gd name="connsiteY4" fmla="*/ 6124188 h 6313722"/>
              <a:gd name="connsiteX5" fmla="*/ 2621192 w 12247291"/>
              <a:gd name="connsiteY5" fmla="*/ 5800608 h 6313722"/>
              <a:gd name="connsiteX6" fmla="*/ 0 w 12247291"/>
              <a:gd name="connsiteY6" fmla="*/ 5974088 h 6313722"/>
              <a:gd name="connsiteX7" fmla="*/ 1987 w 12247291"/>
              <a:gd name="connsiteY7" fmla="*/ 0 h 6313722"/>
              <a:gd name="connsiteX0" fmla="*/ 1987 w 12247291"/>
              <a:gd name="connsiteY0" fmla="*/ 0 h 6313722"/>
              <a:gd name="connsiteX1" fmla="*/ 12244787 w 12247291"/>
              <a:gd name="connsiteY1" fmla="*/ 0 h 6313722"/>
              <a:gd name="connsiteX2" fmla="*/ 12246779 w 12247291"/>
              <a:gd name="connsiteY2" fmla="*/ 6022353 h 6313722"/>
              <a:gd name="connsiteX3" fmla="*/ 8760573 w 12247291"/>
              <a:gd name="connsiteY3" fmla="*/ 6309554 h 6313722"/>
              <a:gd name="connsiteX4" fmla="*/ 5701393 w 12247291"/>
              <a:gd name="connsiteY4" fmla="*/ 6124188 h 6313722"/>
              <a:gd name="connsiteX5" fmla="*/ 2621192 w 12247291"/>
              <a:gd name="connsiteY5" fmla="*/ 5800608 h 6313722"/>
              <a:gd name="connsiteX6" fmla="*/ 0 w 12247291"/>
              <a:gd name="connsiteY6" fmla="*/ 5974088 h 6313722"/>
              <a:gd name="connsiteX7" fmla="*/ 1987 w 12247291"/>
              <a:gd name="connsiteY7" fmla="*/ 0 h 6313722"/>
              <a:gd name="connsiteX0" fmla="*/ 1987 w 12247291"/>
              <a:gd name="connsiteY0" fmla="*/ 0 h 6313722"/>
              <a:gd name="connsiteX1" fmla="*/ 12244787 w 12247291"/>
              <a:gd name="connsiteY1" fmla="*/ 0 h 6313722"/>
              <a:gd name="connsiteX2" fmla="*/ 12246779 w 12247291"/>
              <a:gd name="connsiteY2" fmla="*/ 6022353 h 6313722"/>
              <a:gd name="connsiteX3" fmla="*/ 8760573 w 12247291"/>
              <a:gd name="connsiteY3" fmla="*/ 6309554 h 6313722"/>
              <a:gd name="connsiteX4" fmla="*/ 5701393 w 12247291"/>
              <a:gd name="connsiteY4" fmla="*/ 6124188 h 6313722"/>
              <a:gd name="connsiteX5" fmla="*/ 2621192 w 12247291"/>
              <a:gd name="connsiteY5" fmla="*/ 5800608 h 6313722"/>
              <a:gd name="connsiteX6" fmla="*/ 0 w 12247291"/>
              <a:gd name="connsiteY6" fmla="*/ 5974088 h 6313722"/>
              <a:gd name="connsiteX7" fmla="*/ 1987 w 12247291"/>
              <a:gd name="connsiteY7" fmla="*/ 0 h 6313722"/>
              <a:gd name="connsiteX0" fmla="*/ 1987 w 12247291"/>
              <a:gd name="connsiteY0" fmla="*/ 0 h 6319965"/>
              <a:gd name="connsiteX1" fmla="*/ 12244787 w 12247291"/>
              <a:gd name="connsiteY1" fmla="*/ 0 h 6319965"/>
              <a:gd name="connsiteX2" fmla="*/ 12246779 w 12247291"/>
              <a:gd name="connsiteY2" fmla="*/ 6022353 h 6319965"/>
              <a:gd name="connsiteX3" fmla="*/ 8760573 w 12247291"/>
              <a:gd name="connsiteY3" fmla="*/ 6309554 h 6319965"/>
              <a:gd name="connsiteX4" fmla="*/ 5701393 w 12247291"/>
              <a:gd name="connsiteY4" fmla="*/ 6124188 h 6319965"/>
              <a:gd name="connsiteX5" fmla="*/ 2621192 w 12247291"/>
              <a:gd name="connsiteY5" fmla="*/ 5800608 h 6319965"/>
              <a:gd name="connsiteX6" fmla="*/ 0 w 12247291"/>
              <a:gd name="connsiteY6" fmla="*/ 5974088 h 6319965"/>
              <a:gd name="connsiteX7" fmla="*/ 1987 w 12247291"/>
              <a:gd name="connsiteY7" fmla="*/ 0 h 6319965"/>
              <a:gd name="connsiteX0" fmla="*/ 1987 w 12247291"/>
              <a:gd name="connsiteY0" fmla="*/ 0 h 6319553"/>
              <a:gd name="connsiteX1" fmla="*/ 12244787 w 12247291"/>
              <a:gd name="connsiteY1" fmla="*/ 0 h 6319553"/>
              <a:gd name="connsiteX2" fmla="*/ 12246779 w 12247291"/>
              <a:gd name="connsiteY2" fmla="*/ 6022353 h 6319553"/>
              <a:gd name="connsiteX3" fmla="*/ 8760573 w 12247291"/>
              <a:gd name="connsiteY3" fmla="*/ 6309554 h 6319553"/>
              <a:gd name="connsiteX4" fmla="*/ 5701393 w 12247291"/>
              <a:gd name="connsiteY4" fmla="*/ 6124188 h 6319553"/>
              <a:gd name="connsiteX5" fmla="*/ 2621192 w 12247291"/>
              <a:gd name="connsiteY5" fmla="*/ 5800608 h 6319553"/>
              <a:gd name="connsiteX6" fmla="*/ 0 w 12247291"/>
              <a:gd name="connsiteY6" fmla="*/ 5974088 h 6319553"/>
              <a:gd name="connsiteX7" fmla="*/ 1987 w 12247291"/>
              <a:gd name="connsiteY7" fmla="*/ 0 h 6319553"/>
              <a:gd name="connsiteX0" fmla="*/ 1987 w 12247291"/>
              <a:gd name="connsiteY0" fmla="*/ 0 h 6309986"/>
              <a:gd name="connsiteX1" fmla="*/ 12244787 w 12247291"/>
              <a:gd name="connsiteY1" fmla="*/ 0 h 6309986"/>
              <a:gd name="connsiteX2" fmla="*/ 12246779 w 12247291"/>
              <a:gd name="connsiteY2" fmla="*/ 6022353 h 6309986"/>
              <a:gd name="connsiteX3" fmla="*/ 8760573 w 12247291"/>
              <a:gd name="connsiteY3" fmla="*/ 6309554 h 6309986"/>
              <a:gd name="connsiteX4" fmla="*/ 5701393 w 12247291"/>
              <a:gd name="connsiteY4" fmla="*/ 6124188 h 6309986"/>
              <a:gd name="connsiteX5" fmla="*/ 2621192 w 12247291"/>
              <a:gd name="connsiteY5" fmla="*/ 5800608 h 6309986"/>
              <a:gd name="connsiteX6" fmla="*/ 0 w 12247291"/>
              <a:gd name="connsiteY6" fmla="*/ 5974088 h 6309986"/>
              <a:gd name="connsiteX7" fmla="*/ 1987 w 12247291"/>
              <a:gd name="connsiteY7" fmla="*/ 0 h 6309986"/>
              <a:gd name="connsiteX0" fmla="*/ 1987 w 12247291"/>
              <a:gd name="connsiteY0" fmla="*/ 0 h 6309986"/>
              <a:gd name="connsiteX1" fmla="*/ 12244787 w 12247291"/>
              <a:gd name="connsiteY1" fmla="*/ 0 h 6309986"/>
              <a:gd name="connsiteX2" fmla="*/ 12246779 w 12247291"/>
              <a:gd name="connsiteY2" fmla="*/ 6022353 h 6309986"/>
              <a:gd name="connsiteX3" fmla="*/ 8760573 w 12247291"/>
              <a:gd name="connsiteY3" fmla="*/ 6309554 h 6309986"/>
              <a:gd name="connsiteX4" fmla="*/ 5701393 w 12247291"/>
              <a:gd name="connsiteY4" fmla="*/ 6124188 h 6309986"/>
              <a:gd name="connsiteX5" fmla="*/ 2621192 w 12247291"/>
              <a:gd name="connsiteY5" fmla="*/ 5800608 h 6309986"/>
              <a:gd name="connsiteX6" fmla="*/ 0 w 12247291"/>
              <a:gd name="connsiteY6" fmla="*/ 5974088 h 6309986"/>
              <a:gd name="connsiteX7" fmla="*/ 1987 w 12247291"/>
              <a:gd name="connsiteY7" fmla="*/ 0 h 6309986"/>
              <a:gd name="connsiteX0" fmla="*/ 1987 w 12247291"/>
              <a:gd name="connsiteY0" fmla="*/ 0 h 6309986"/>
              <a:gd name="connsiteX1" fmla="*/ 12244787 w 12247291"/>
              <a:gd name="connsiteY1" fmla="*/ 0 h 6309986"/>
              <a:gd name="connsiteX2" fmla="*/ 12246779 w 12247291"/>
              <a:gd name="connsiteY2" fmla="*/ 6022353 h 6309986"/>
              <a:gd name="connsiteX3" fmla="*/ 8760573 w 12247291"/>
              <a:gd name="connsiteY3" fmla="*/ 6309554 h 6309986"/>
              <a:gd name="connsiteX4" fmla="*/ 5701393 w 12247291"/>
              <a:gd name="connsiteY4" fmla="*/ 6124188 h 6309986"/>
              <a:gd name="connsiteX5" fmla="*/ 2621192 w 12247291"/>
              <a:gd name="connsiteY5" fmla="*/ 5800608 h 6309986"/>
              <a:gd name="connsiteX6" fmla="*/ 0 w 12247291"/>
              <a:gd name="connsiteY6" fmla="*/ 5974088 h 6309986"/>
              <a:gd name="connsiteX7" fmla="*/ 1987 w 12247291"/>
              <a:gd name="connsiteY7" fmla="*/ 0 h 6309986"/>
              <a:gd name="connsiteX0" fmla="*/ 1987 w 12247291"/>
              <a:gd name="connsiteY0" fmla="*/ 0 h 6309986"/>
              <a:gd name="connsiteX1" fmla="*/ 12244787 w 12247291"/>
              <a:gd name="connsiteY1" fmla="*/ 0 h 6309986"/>
              <a:gd name="connsiteX2" fmla="*/ 12246779 w 12247291"/>
              <a:gd name="connsiteY2" fmla="*/ 6022353 h 6309986"/>
              <a:gd name="connsiteX3" fmla="*/ 8760573 w 12247291"/>
              <a:gd name="connsiteY3" fmla="*/ 6309554 h 6309986"/>
              <a:gd name="connsiteX4" fmla="*/ 5701393 w 12247291"/>
              <a:gd name="connsiteY4" fmla="*/ 6124188 h 6309986"/>
              <a:gd name="connsiteX5" fmla="*/ 2621192 w 12247291"/>
              <a:gd name="connsiteY5" fmla="*/ 5800608 h 6309986"/>
              <a:gd name="connsiteX6" fmla="*/ 0 w 12247291"/>
              <a:gd name="connsiteY6" fmla="*/ 5974088 h 6309986"/>
              <a:gd name="connsiteX7" fmla="*/ 1987 w 12247291"/>
              <a:gd name="connsiteY7" fmla="*/ 0 h 6309986"/>
              <a:gd name="connsiteX0" fmla="*/ 1987 w 12247291"/>
              <a:gd name="connsiteY0" fmla="*/ 0 h 6309986"/>
              <a:gd name="connsiteX1" fmla="*/ 12244787 w 12247291"/>
              <a:gd name="connsiteY1" fmla="*/ 0 h 6309986"/>
              <a:gd name="connsiteX2" fmla="*/ 12246779 w 12247291"/>
              <a:gd name="connsiteY2" fmla="*/ 6022353 h 6309986"/>
              <a:gd name="connsiteX3" fmla="*/ 8760573 w 12247291"/>
              <a:gd name="connsiteY3" fmla="*/ 6309554 h 6309986"/>
              <a:gd name="connsiteX4" fmla="*/ 5701393 w 12247291"/>
              <a:gd name="connsiteY4" fmla="*/ 6124188 h 6309986"/>
              <a:gd name="connsiteX5" fmla="*/ 2621192 w 12247291"/>
              <a:gd name="connsiteY5" fmla="*/ 5800608 h 6309986"/>
              <a:gd name="connsiteX6" fmla="*/ 0 w 12247291"/>
              <a:gd name="connsiteY6" fmla="*/ 5974088 h 6309986"/>
              <a:gd name="connsiteX7" fmla="*/ 1987 w 12247291"/>
              <a:gd name="connsiteY7" fmla="*/ 0 h 6309986"/>
              <a:gd name="connsiteX0" fmla="*/ 1987 w 12247291"/>
              <a:gd name="connsiteY0" fmla="*/ 0 h 6309986"/>
              <a:gd name="connsiteX1" fmla="*/ 12244787 w 12247291"/>
              <a:gd name="connsiteY1" fmla="*/ 0 h 6309986"/>
              <a:gd name="connsiteX2" fmla="*/ 12246779 w 12247291"/>
              <a:gd name="connsiteY2" fmla="*/ 6022353 h 6309986"/>
              <a:gd name="connsiteX3" fmla="*/ 8760573 w 12247291"/>
              <a:gd name="connsiteY3" fmla="*/ 6309554 h 6309986"/>
              <a:gd name="connsiteX4" fmla="*/ 5701393 w 12247291"/>
              <a:gd name="connsiteY4" fmla="*/ 6124188 h 6309986"/>
              <a:gd name="connsiteX5" fmla="*/ 2621192 w 12247291"/>
              <a:gd name="connsiteY5" fmla="*/ 5800608 h 6309986"/>
              <a:gd name="connsiteX6" fmla="*/ 0 w 12247291"/>
              <a:gd name="connsiteY6" fmla="*/ 5974088 h 6309986"/>
              <a:gd name="connsiteX7" fmla="*/ 1987 w 12247291"/>
              <a:gd name="connsiteY7" fmla="*/ 0 h 6309986"/>
              <a:gd name="connsiteX0" fmla="*/ 1987 w 12247291"/>
              <a:gd name="connsiteY0" fmla="*/ 0 h 6313080"/>
              <a:gd name="connsiteX1" fmla="*/ 12244787 w 12247291"/>
              <a:gd name="connsiteY1" fmla="*/ 0 h 6313080"/>
              <a:gd name="connsiteX2" fmla="*/ 12246779 w 12247291"/>
              <a:gd name="connsiteY2" fmla="*/ 6022353 h 6313080"/>
              <a:gd name="connsiteX3" fmla="*/ 8760573 w 12247291"/>
              <a:gd name="connsiteY3" fmla="*/ 6309554 h 6313080"/>
              <a:gd name="connsiteX4" fmla="*/ 5701393 w 12247291"/>
              <a:gd name="connsiteY4" fmla="*/ 6124188 h 6313080"/>
              <a:gd name="connsiteX5" fmla="*/ 2621192 w 12247291"/>
              <a:gd name="connsiteY5" fmla="*/ 5800608 h 6313080"/>
              <a:gd name="connsiteX6" fmla="*/ 0 w 12247291"/>
              <a:gd name="connsiteY6" fmla="*/ 5974088 h 6313080"/>
              <a:gd name="connsiteX7" fmla="*/ 1987 w 12247291"/>
              <a:gd name="connsiteY7" fmla="*/ 0 h 6313080"/>
              <a:gd name="connsiteX0" fmla="*/ 1987 w 12247291"/>
              <a:gd name="connsiteY0" fmla="*/ 0 h 6310220"/>
              <a:gd name="connsiteX1" fmla="*/ 12244787 w 12247291"/>
              <a:gd name="connsiteY1" fmla="*/ 0 h 6310220"/>
              <a:gd name="connsiteX2" fmla="*/ 12246779 w 12247291"/>
              <a:gd name="connsiteY2" fmla="*/ 6022353 h 6310220"/>
              <a:gd name="connsiteX3" fmla="*/ 8760573 w 12247291"/>
              <a:gd name="connsiteY3" fmla="*/ 6309554 h 6310220"/>
              <a:gd name="connsiteX4" fmla="*/ 5701393 w 12247291"/>
              <a:gd name="connsiteY4" fmla="*/ 6124188 h 6310220"/>
              <a:gd name="connsiteX5" fmla="*/ 2621192 w 12247291"/>
              <a:gd name="connsiteY5" fmla="*/ 5800608 h 6310220"/>
              <a:gd name="connsiteX6" fmla="*/ 0 w 12247291"/>
              <a:gd name="connsiteY6" fmla="*/ 5974088 h 6310220"/>
              <a:gd name="connsiteX7" fmla="*/ 1987 w 12247291"/>
              <a:gd name="connsiteY7" fmla="*/ 0 h 6310220"/>
              <a:gd name="connsiteX0" fmla="*/ 1987 w 12247291"/>
              <a:gd name="connsiteY0" fmla="*/ 0 h 6312318"/>
              <a:gd name="connsiteX1" fmla="*/ 12244787 w 12247291"/>
              <a:gd name="connsiteY1" fmla="*/ 0 h 6312318"/>
              <a:gd name="connsiteX2" fmla="*/ 12246779 w 12247291"/>
              <a:gd name="connsiteY2" fmla="*/ 6022353 h 6312318"/>
              <a:gd name="connsiteX3" fmla="*/ 8760573 w 12247291"/>
              <a:gd name="connsiteY3" fmla="*/ 6309554 h 6312318"/>
              <a:gd name="connsiteX4" fmla="*/ 5701393 w 12247291"/>
              <a:gd name="connsiteY4" fmla="*/ 6124188 h 6312318"/>
              <a:gd name="connsiteX5" fmla="*/ 2621192 w 12247291"/>
              <a:gd name="connsiteY5" fmla="*/ 5800608 h 6312318"/>
              <a:gd name="connsiteX6" fmla="*/ 0 w 12247291"/>
              <a:gd name="connsiteY6" fmla="*/ 5974088 h 6312318"/>
              <a:gd name="connsiteX7" fmla="*/ 1987 w 12247291"/>
              <a:gd name="connsiteY7" fmla="*/ 0 h 6312318"/>
              <a:gd name="connsiteX0" fmla="*/ 1987 w 12247291"/>
              <a:gd name="connsiteY0" fmla="*/ 0 h 6314553"/>
              <a:gd name="connsiteX1" fmla="*/ 12244787 w 12247291"/>
              <a:gd name="connsiteY1" fmla="*/ 0 h 6314553"/>
              <a:gd name="connsiteX2" fmla="*/ 12246779 w 12247291"/>
              <a:gd name="connsiteY2" fmla="*/ 6010492 h 6314553"/>
              <a:gd name="connsiteX3" fmla="*/ 8760573 w 12247291"/>
              <a:gd name="connsiteY3" fmla="*/ 6309554 h 6314553"/>
              <a:gd name="connsiteX4" fmla="*/ 5701393 w 12247291"/>
              <a:gd name="connsiteY4" fmla="*/ 6124188 h 6314553"/>
              <a:gd name="connsiteX5" fmla="*/ 2621192 w 12247291"/>
              <a:gd name="connsiteY5" fmla="*/ 5800608 h 6314553"/>
              <a:gd name="connsiteX6" fmla="*/ 0 w 12247291"/>
              <a:gd name="connsiteY6" fmla="*/ 5974088 h 6314553"/>
              <a:gd name="connsiteX7" fmla="*/ 1987 w 12247291"/>
              <a:gd name="connsiteY7" fmla="*/ 0 h 6314553"/>
              <a:gd name="connsiteX0" fmla="*/ 1987 w 12247291"/>
              <a:gd name="connsiteY0" fmla="*/ 0 h 6314553"/>
              <a:gd name="connsiteX1" fmla="*/ 12244787 w 12247291"/>
              <a:gd name="connsiteY1" fmla="*/ 0 h 6314553"/>
              <a:gd name="connsiteX2" fmla="*/ 12246779 w 12247291"/>
              <a:gd name="connsiteY2" fmla="*/ 6010492 h 6314553"/>
              <a:gd name="connsiteX3" fmla="*/ 8760573 w 12247291"/>
              <a:gd name="connsiteY3" fmla="*/ 6309554 h 6314553"/>
              <a:gd name="connsiteX4" fmla="*/ 5701393 w 12247291"/>
              <a:gd name="connsiteY4" fmla="*/ 6124188 h 6314553"/>
              <a:gd name="connsiteX5" fmla="*/ 2621192 w 12247291"/>
              <a:gd name="connsiteY5" fmla="*/ 5800608 h 6314553"/>
              <a:gd name="connsiteX6" fmla="*/ 0 w 12247291"/>
              <a:gd name="connsiteY6" fmla="*/ 5974088 h 6314553"/>
              <a:gd name="connsiteX7" fmla="*/ 1987 w 12247291"/>
              <a:gd name="connsiteY7" fmla="*/ 0 h 6314553"/>
              <a:gd name="connsiteX0" fmla="*/ 1987 w 12247291"/>
              <a:gd name="connsiteY0" fmla="*/ 0 h 6314553"/>
              <a:gd name="connsiteX1" fmla="*/ 12244787 w 12247291"/>
              <a:gd name="connsiteY1" fmla="*/ 0 h 6314553"/>
              <a:gd name="connsiteX2" fmla="*/ 12246779 w 12247291"/>
              <a:gd name="connsiteY2" fmla="*/ 6010492 h 6314553"/>
              <a:gd name="connsiteX3" fmla="*/ 8760573 w 12247291"/>
              <a:gd name="connsiteY3" fmla="*/ 6309554 h 6314553"/>
              <a:gd name="connsiteX4" fmla="*/ 5701393 w 12247291"/>
              <a:gd name="connsiteY4" fmla="*/ 6124188 h 6314553"/>
              <a:gd name="connsiteX5" fmla="*/ 2621192 w 12247291"/>
              <a:gd name="connsiteY5" fmla="*/ 5800608 h 6314553"/>
              <a:gd name="connsiteX6" fmla="*/ 0 w 12247291"/>
              <a:gd name="connsiteY6" fmla="*/ 5974088 h 6314553"/>
              <a:gd name="connsiteX7" fmla="*/ 1987 w 12247291"/>
              <a:gd name="connsiteY7" fmla="*/ 0 h 6314553"/>
              <a:gd name="connsiteX0" fmla="*/ 1987 w 12247291"/>
              <a:gd name="connsiteY0" fmla="*/ 0 h 6318906"/>
              <a:gd name="connsiteX1" fmla="*/ 12244787 w 12247291"/>
              <a:gd name="connsiteY1" fmla="*/ 0 h 6318906"/>
              <a:gd name="connsiteX2" fmla="*/ 12246779 w 12247291"/>
              <a:gd name="connsiteY2" fmla="*/ 6010492 h 6318906"/>
              <a:gd name="connsiteX3" fmla="*/ 8760573 w 12247291"/>
              <a:gd name="connsiteY3" fmla="*/ 6309554 h 6318906"/>
              <a:gd name="connsiteX4" fmla="*/ 5701393 w 12247291"/>
              <a:gd name="connsiteY4" fmla="*/ 6124188 h 6318906"/>
              <a:gd name="connsiteX5" fmla="*/ 2621192 w 12247291"/>
              <a:gd name="connsiteY5" fmla="*/ 5800608 h 6318906"/>
              <a:gd name="connsiteX6" fmla="*/ 0 w 12247291"/>
              <a:gd name="connsiteY6" fmla="*/ 5974088 h 6318906"/>
              <a:gd name="connsiteX7" fmla="*/ 1987 w 12247291"/>
              <a:gd name="connsiteY7" fmla="*/ 0 h 6318906"/>
              <a:gd name="connsiteX0" fmla="*/ 1987 w 12247291"/>
              <a:gd name="connsiteY0" fmla="*/ 0 h 6309515"/>
              <a:gd name="connsiteX1" fmla="*/ 12244787 w 12247291"/>
              <a:gd name="connsiteY1" fmla="*/ 0 h 6309515"/>
              <a:gd name="connsiteX2" fmla="*/ 12246779 w 12247291"/>
              <a:gd name="connsiteY2" fmla="*/ 6010492 h 6309515"/>
              <a:gd name="connsiteX3" fmla="*/ 8760573 w 12247291"/>
              <a:gd name="connsiteY3" fmla="*/ 6304810 h 6309515"/>
              <a:gd name="connsiteX4" fmla="*/ 5701393 w 12247291"/>
              <a:gd name="connsiteY4" fmla="*/ 6124188 h 6309515"/>
              <a:gd name="connsiteX5" fmla="*/ 2621192 w 12247291"/>
              <a:gd name="connsiteY5" fmla="*/ 5800608 h 6309515"/>
              <a:gd name="connsiteX6" fmla="*/ 0 w 12247291"/>
              <a:gd name="connsiteY6" fmla="*/ 5974088 h 6309515"/>
              <a:gd name="connsiteX7" fmla="*/ 1987 w 12247291"/>
              <a:gd name="connsiteY7" fmla="*/ 0 h 6309515"/>
              <a:gd name="connsiteX0" fmla="*/ 1987 w 12247291"/>
              <a:gd name="connsiteY0" fmla="*/ 0 h 6309515"/>
              <a:gd name="connsiteX1" fmla="*/ 12244787 w 12247291"/>
              <a:gd name="connsiteY1" fmla="*/ 0 h 6309515"/>
              <a:gd name="connsiteX2" fmla="*/ 12246779 w 12247291"/>
              <a:gd name="connsiteY2" fmla="*/ 6010492 h 6309515"/>
              <a:gd name="connsiteX3" fmla="*/ 8760573 w 12247291"/>
              <a:gd name="connsiteY3" fmla="*/ 6304810 h 6309515"/>
              <a:gd name="connsiteX4" fmla="*/ 5701393 w 12247291"/>
              <a:gd name="connsiteY4" fmla="*/ 6124188 h 6309515"/>
              <a:gd name="connsiteX5" fmla="*/ 2621192 w 12247291"/>
              <a:gd name="connsiteY5" fmla="*/ 5800608 h 6309515"/>
              <a:gd name="connsiteX6" fmla="*/ 0 w 12247291"/>
              <a:gd name="connsiteY6" fmla="*/ 5974088 h 6309515"/>
              <a:gd name="connsiteX7" fmla="*/ 1987 w 12247291"/>
              <a:gd name="connsiteY7" fmla="*/ 0 h 6309515"/>
              <a:gd name="connsiteX0" fmla="*/ 1987 w 12247291"/>
              <a:gd name="connsiteY0" fmla="*/ 0 h 6320318"/>
              <a:gd name="connsiteX1" fmla="*/ 12244787 w 12247291"/>
              <a:gd name="connsiteY1" fmla="*/ 0 h 6320318"/>
              <a:gd name="connsiteX2" fmla="*/ 12246779 w 12247291"/>
              <a:gd name="connsiteY2" fmla="*/ 6010492 h 6320318"/>
              <a:gd name="connsiteX3" fmla="*/ 8760573 w 12247291"/>
              <a:gd name="connsiteY3" fmla="*/ 6304810 h 6320318"/>
              <a:gd name="connsiteX4" fmla="*/ 6912475 w 12247291"/>
              <a:gd name="connsiteY4" fmla="*/ 6263099 h 6320318"/>
              <a:gd name="connsiteX5" fmla="*/ 5701393 w 12247291"/>
              <a:gd name="connsiteY5" fmla="*/ 6124188 h 6320318"/>
              <a:gd name="connsiteX6" fmla="*/ 2621192 w 12247291"/>
              <a:gd name="connsiteY6" fmla="*/ 5800608 h 6320318"/>
              <a:gd name="connsiteX7" fmla="*/ 0 w 12247291"/>
              <a:gd name="connsiteY7" fmla="*/ 5974088 h 6320318"/>
              <a:gd name="connsiteX8" fmla="*/ 1987 w 12247291"/>
              <a:gd name="connsiteY8" fmla="*/ 0 h 6320318"/>
              <a:gd name="connsiteX0" fmla="*/ 1987 w 12247291"/>
              <a:gd name="connsiteY0" fmla="*/ 0 h 6320318"/>
              <a:gd name="connsiteX1" fmla="*/ 12244787 w 12247291"/>
              <a:gd name="connsiteY1" fmla="*/ 0 h 6320318"/>
              <a:gd name="connsiteX2" fmla="*/ 12246779 w 12247291"/>
              <a:gd name="connsiteY2" fmla="*/ 6010492 h 6320318"/>
              <a:gd name="connsiteX3" fmla="*/ 8760573 w 12247291"/>
              <a:gd name="connsiteY3" fmla="*/ 6304810 h 6320318"/>
              <a:gd name="connsiteX4" fmla="*/ 6912475 w 12247291"/>
              <a:gd name="connsiteY4" fmla="*/ 6263099 h 6320318"/>
              <a:gd name="connsiteX5" fmla="*/ 5153815 w 12247291"/>
              <a:gd name="connsiteY5" fmla="*/ 6034038 h 6320318"/>
              <a:gd name="connsiteX6" fmla="*/ 2621192 w 12247291"/>
              <a:gd name="connsiteY6" fmla="*/ 5800608 h 6320318"/>
              <a:gd name="connsiteX7" fmla="*/ 0 w 12247291"/>
              <a:gd name="connsiteY7" fmla="*/ 5974088 h 6320318"/>
              <a:gd name="connsiteX8" fmla="*/ 1987 w 12247291"/>
              <a:gd name="connsiteY8" fmla="*/ 0 h 6320318"/>
              <a:gd name="connsiteX0" fmla="*/ 1987 w 12247291"/>
              <a:gd name="connsiteY0" fmla="*/ 0 h 6320318"/>
              <a:gd name="connsiteX1" fmla="*/ 12244787 w 12247291"/>
              <a:gd name="connsiteY1" fmla="*/ 0 h 6320318"/>
              <a:gd name="connsiteX2" fmla="*/ 12246779 w 12247291"/>
              <a:gd name="connsiteY2" fmla="*/ 6010492 h 6320318"/>
              <a:gd name="connsiteX3" fmla="*/ 8760573 w 12247291"/>
              <a:gd name="connsiteY3" fmla="*/ 6304810 h 6320318"/>
              <a:gd name="connsiteX4" fmla="*/ 6912475 w 12247291"/>
              <a:gd name="connsiteY4" fmla="*/ 6263099 h 6320318"/>
              <a:gd name="connsiteX5" fmla="*/ 5153815 w 12247291"/>
              <a:gd name="connsiteY5" fmla="*/ 6034038 h 6320318"/>
              <a:gd name="connsiteX6" fmla="*/ 2621192 w 12247291"/>
              <a:gd name="connsiteY6" fmla="*/ 5800608 h 6320318"/>
              <a:gd name="connsiteX7" fmla="*/ 0 w 12247291"/>
              <a:gd name="connsiteY7" fmla="*/ 5974088 h 6320318"/>
              <a:gd name="connsiteX8" fmla="*/ 1987 w 12247291"/>
              <a:gd name="connsiteY8" fmla="*/ 0 h 6320318"/>
              <a:gd name="connsiteX0" fmla="*/ 1987 w 12247291"/>
              <a:gd name="connsiteY0" fmla="*/ 0 h 6320318"/>
              <a:gd name="connsiteX1" fmla="*/ 12244787 w 12247291"/>
              <a:gd name="connsiteY1" fmla="*/ 0 h 6320318"/>
              <a:gd name="connsiteX2" fmla="*/ 12246779 w 12247291"/>
              <a:gd name="connsiteY2" fmla="*/ 6010492 h 6320318"/>
              <a:gd name="connsiteX3" fmla="*/ 8760573 w 12247291"/>
              <a:gd name="connsiteY3" fmla="*/ 6304810 h 6320318"/>
              <a:gd name="connsiteX4" fmla="*/ 6912475 w 12247291"/>
              <a:gd name="connsiteY4" fmla="*/ 6263099 h 6320318"/>
              <a:gd name="connsiteX5" fmla="*/ 5153815 w 12247291"/>
              <a:gd name="connsiteY5" fmla="*/ 6034038 h 6320318"/>
              <a:gd name="connsiteX6" fmla="*/ 2621192 w 12247291"/>
              <a:gd name="connsiteY6" fmla="*/ 5800608 h 6320318"/>
              <a:gd name="connsiteX7" fmla="*/ 0 w 12247291"/>
              <a:gd name="connsiteY7" fmla="*/ 5974088 h 6320318"/>
              <a:gd name="connsiteX8" fmla="*/ 1987 w 12247291"/>
              <a:gd name="connsiteY8" fmla="*/ 0 h 6320318"/>
              <a:gd name="connsiteX0" fmla="*/ 1987 w 12247291"/>
              <a:gd name="connsiteY0" fmla="*/ 0 h 6320318"/>
              <a:gd name="connsiteX1" fmla="*/ 12244787 w 12247291"/>
              <a:gd name="connsiteY1" fmla="*/ 0 h 6320318"/>
              <a:gd name="connsiteX2" fmla="*/ 12246779 w 12247291"/>
              <a:gd name="connsiteY2" fmla="*/ 6010492 h 6320318"/>
              <a:gd name="connsiteX3" fmla="*/ 8760573 w 12247291"/>
              <a:gd name="connsiteY3" fmla="*/ 6304810 h 6320318"/>
              <a:gd name="connsiteX4" fmla="*/ 6912475 w 12247291"/>
              <a:gd name="connsiteY4" fmla="*/ 6263099 h 6320318"/>
              <a:gd name="connsiteX5" fmla="*/ 5149033 w 12247291"/>
              <a:gd name="connsiteY5" fmla="*/ 6036411 h 6320318"/>
              <a:gd name="connsiteX6" fmla="*/ 2621192 w 12247291"/>
              <a:gd name="connsiteY6" fmla="*/ 5800608 h 6320318"/>
              <a:gd name="connsiteX7" fmla="*/ 0 w 12247291"/>
              <a:gd name="connsiteY7" fmla="*/ 5974088 h 6320318"/>
              <a:gd name="connsiteX8" fmla="*/ 1987 w 12247291"/>
              <a:gd name="connsiteY8" fmla="*/ 0 h 6320318"/>
              <a:gd name="connsiteX0" fmla="*/ 1987 w 12247291"/>
              <a:gd name="connsiteY0" fmla="*/ 0 h 6311383"/>
              <a:gd name="connsiteX1" fmla="*/ 12244787 w 12247291"/>
              <a:gd name="connsiteY1" fmla="*/ 0 h 6311383"/>
              <a:gd name="connsiteX2" fmla="*/ 12246779 w 12247291"/>
              <a:gd name="connsiteY2" fmla="*/ 6010492 h 6311383"/>
              <a:gd name="connsiteX3" fmla="*/ 8760573 w 12247291"/>
              <a:gd name="connsiteY3" fmla="*/ 6304810 h 6311383"/>
              <a:gd name="connsiteX4" fmla="*/ 6912475 w 12247291"/>
              <a:gd name="connsiteY4" fmla="*/ 6263099 h 6311383"/>
              <a:gd name="connsiteX5" fmla="*/ 5149033 w 12247291"/>
              <a:gd name="connsiteY5" fmla="*/ 6036411 h 6311383"/>
              <a:gd name="connsiteX6" fmla="*/ 2621192 w 12247291"/>
              <a:gd name="connsiteY6" fmla="*/ 5800608 h 6311383"/>
              <a:gd name="connsiteX7" fmla="*/ 0 w 12247291"/>
              <a:gd name="connsiteY7" fmla="*/ 5974088 h 6311383"/>
              <a:gd name="connsiteX8" fmla="*/ 1987 w 12247291"/>
              <a:gd name="connsiteY8" fmla="*/ 0 h 6311383"/>
              <a:gd name="connsiteX0" fmla="*/ 1987 w 12247291"/>
              <a:gd name="connsiteY0" fmla="*/ 0 h 6311383"/>
              <a:gd name="connsiteX1" fmla="*/ 12244787 w 12247291"/>
              <a:gd name="connsiteY1" fmla="*/ 0 h 6311383"/>
              <a:gd name="connsiteX2" fmla="*/ 12246779 w 12247291"/>
              <a:gd name="connsiteY2" fmla="*/ 6010492 h 6311383"/>
              <a:gd name="connsiteX3" fmla="*/ 8760573 w 12247291"/>
              <a:gd name="connsiteY3" fmla="*/ 6304810 h 6311383"/>
              <a:gd name="connsiteX4" fmla="*/ 6912475 w 12247291"/>
              <a:gd name="connsiteY4" fmla="*/ 6263099 h 6311383"/>
              <a:gd name="connsiteX5" fmla="*/ 5149033 w 12247291"/>
              <a:gd name="connsiteY5" fmla="*/ 6036411 h 6311383"/>
              <a:gd name="connsiteX6" fmla="*/ 2621192 w 12247291"/>
              <a:gd name="connsiteY6" fmla="*/ 5800608 h 6311383"/>
              <a:gd name="connsiteX7" fmla="*/ 0 w 12247291"/>
              <a:gd name="connsiteY7" fmla="*/ 5974088 h 6311383"/>
              <a:gd name="connsiteX8" fmla="*/ 1987 w 12247291"/>
              <a:gd name="connsiteY8" fmla="*/ 0 h 631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47291" h="6311383">
                <a:moveTo>
                  <a:pt x="1987" y="0"/>
                </a:moveTo>
                <a:lnTo>
                  <a:pt x="12244787" y="0"/>
                </a:lnTo>
                <a:cubicBezTo>
                  <a:pt x="12242421" y="2007451"/>
                  <a:pt x="12249145" y="4003041"/>
                  <a:pt x="12246779" y="6010492"/>
                </a:cubicBezTo>
                <a:cubicBezTo>
                  <a:pt x="11051995" y="6146594"/>
                  <a:pt x="9649624" y="6284060"/>
                  <a:pt x="8760573" y="6304810"/>
                </a:cubicBezTo>
                <a:cubicBezTo>
                  <a:pt x="7871522" y="6325560"/>
                  <a:pt x="7422338" y="6293203"/>
                  <a:pt x="6912475" y="6263099"/>
                </a:cubicBezTo>
                <a:cubicBezTo>
                  <a:pt x="6402612" y="6232995"/>
                  <a:pt x="5637085" y="6108748"/>
                  <a:pt x="5149033" y="6036411"/>
                </a:cubicBezTo>
                <a:cubicBezTo>
                  <a:pt x="4660981" y="5964074"/>
                  <a:pt x="4134237" y="5829032"/>
                  <a:pt x="2621192" y="5800608"/>
                </a:cubicBezTo>
                <a:cubicBezTo>
                  <a:pt x="2229337" y="5780574"/>
                  <a:pt x="508197" y="5879716"/>
                  <a:pt x="0" y="5974088"/>
                </a:cubicBezTo>
                <a:cubicBezTo>
                  <a:pt x="1459" y="3981144"/>
                  <a:pt x="528" y="1992944"/>
                  <a:pt x="1987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0F4F4DFC-3B9C-41BD-81DA-5F64BE7F0C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87953"/>
            <a:ext cx="9418320" cy="1241423"/>
          </a:xfrm>
          <a:solidFill>
            <a:srgbClr val="355EA9">
              <a:alpha val="54118"/>
            </a:srgbClr>
          </a:solidFill>
        </p:spPr>
        <p:txBody>
          <a:bodyPr anchor="t">
            <a:noAutofit/>
          </a:bodyPr>
          <a:lstStyle>
            <a:lvl1pPr marL="539750" indent="0"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9" name="Underrubrik 2">
            <a:extLst>
              <a:ext uri="{FF2B5EF4-FFF2-40B4-BE49-F238E27FC236}">
                <a16:creationId xmlns:a16="http://schemas.microsoft.com/office/drawing/2014/main" id="{08A68C12-86AC-4B1C-AEB8-DB5C5AE24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91" y="1296988"/>
            <a:ext cx="8322832" cy="6207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3C3E7A33-94C3-4C54-84AF-ED1381D11647}"/>
              </a:ext>
            </a:extLst>
          </p:cNvPr>
          <p:cNvSpPr/>
          <p:nvPr userDrawn="1"/>
        </p:nvSpPr>
        <p:spPr>
          <a:xfrm>
            <a:off x="-2959100" y="1879228"/>
            <a:ext cx="2772833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71615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CFDCAEE-3F4A-4C75-B0DD-FB07156BD515}"/>
              </a:ext>
            </a:extLst>
          </p:cNvPr>
          <p:cNvSpPr/>
          <p:nvPr userDrawn="1"/>
        </p:nvSpPr>
        <p:spPr>
          <a:xfrm>
            <a:off x="-9474" y="0"/>
            <a:ext cx="12209412" cy="6404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32417217-DC9F-4CCB-8AC5-6D8BCEA99996}"/>
              </a:ext>
            </a:extLst>
          </p:cNvPr>
          <p:cNvGrpSpPr/>
          <p:nvPr userDrawn="1"/>
        </p:nvGrpSpPr>
        <p:grpSpPr>
          <a:xfrm>
            <a:off x="-18107" y="5818202"/>
            <a:ext cx="12218967" cy="1041417"/>
            <a:chOff x="-18107" y="5812056"/>
            <a:chExt cx="12218967" cy="1041417"/>
          </a:xfrm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D2C095B5-87C0-45E4-BF0D-EB3AFB989EFE}"/>
                </a:ext>
              </a:extLst>
            </p:cNvPr>
            <p:cNvSpPr/>
            <p:nvPr userDrawn="1"/>
          </p:nvSpPr>
          <p:spPr>
            <a:xfrm>
              <a:off x="-18107" y="5848539"/>
              <a:ext cx="12218967" cy="1004934"/>
            </a:xfrm>
            <a:custGeom>
              <a:avLst/>
              <a:gdLst>
                <a:gd name="connsiteX0" fmla="*/ 0 w 12204071"/>
                <a:gd name="connsiteY0" fmla="*/ 1004934 h 1004934"/>
                <a:gd name="connsiteX1" fmla="*/ 12204071 w 12204071"/>
                <a:gd name="connsiteY1" fmla="*/ 1004934 h 1004934"/>
                <a:gd name="connsiteX2" fmla="*/ 12185964 w 12204071"/>
                <a:gd name="connsiteY2" fmla="*/ 271604 h 1004934"/>
                <a:gd name="connsiteX3" fmla="*/ 10302844 w 12204071"/>
                <a:gd name="connsiteY3" fmla="*/ 452673 h 1004934"/>
                <a:gd name="connsiteX4" fmla="*/ 8646059 w 12204071"/>
                <a:gd name="connsiteY4" fmla="*/ 516047 h 1004934"/>
                <a:gd name="connsiteX5" fmla="*/ 6889687 w 12204071"/>
                <a:gd name="connsiteY5" fmla="*/ 461726 h 1004934"/>
                <a:gd name="connsiteX6" fmla="*/ 4952246 w 12204071"/>
                <a:gd name="connsiteY6" fmla="*/ 244443 h 1004934"/>
                <a:gd name="connsiteX7" fmla="*/ 3367889 w 12204071"/>
                <a:gd name="connsiteY7" fmla="*/ 36213 h 1004934"/>
                <a:gd name="connsiteX8" fmla="*/ 2091351 w 12204071"/>
                <a:gd name="connsiteY8" fmla="*/ 0 h 1004934"/>
                <a:gd name="connsiteX9" fmla="*/ 896293 w 12204071"/>
                <a:gd name="connsiteY9" fmla="*/ 72427 h 1004934"/>
                <a:gd name="connsiteX10" fmla="*/ 18107 w 12204071"/>
                <a:gd name="connsiteY10" fmla="*/ 162962 h 1004934"/>
                <a:gd name="connsiteX11" fmla="*/ 0 w 12204071"/>
                <a:gd name="connsiteY11" fmla="*/ 1004934 h 1004934"/>
                <a:gd name="connsiteX0" fmla="*/ 0 w 12204992"/>
                <a:gd name="connsiteY0" fmla="*/ 1004934 h 1004934"/>
                <a:gd name="connsiteX1" fmla="*/ 12204071 w 12204992"/>
                <a:gd name="connsiteY1" fmla="*/ 1004934 h 1004934"/>
                <a:gd name="connsiteX2" fmla="*/ 12204992 w 12204992"/>
                <a:gd name="connsiteY2" fmla="*/ 271604 h 1004934"/>
                <a:gd name="connsiteX3" fmla="*/ 10302844 w 12204992"/>
                <a:gd name="connsiteY3" fmla="*/ 452673 h 1004934"/>
                <a:gd name="connsiteX4" fmla="*/ 8646059 w 12204992"/>
                <a:gd name="connsiteY4" fmla="*/ 516047 h 1004934"/>
                <a:gd name="connsiteX5" fmla="*/ 6889687 w 12204992"/>
                <a:gd name="connsiteY5" fmla="*/ 461726 h 1004934"/>
                <a:gd name="connsiteX6" fmla="*/ 4952246 w 12204992"/>
                <a:gd name="connsiteY6" fmla="*/ 244443 h 1004934"/>
                <a:gd name="connsiteX7" fmla="*/ 3367889 w 12204992"/>
                <a:gd name="connsiteY7" fmla="*/ 36213 h 1004934"/>
                <a:gd name="connsiteX8" fmla="*/ 2091351 w 12204992"/>
                <a:gd name="connsiteY8" fmla="*/ 0 h 1004934"/>
                <a:gd name="connsiteX9" fmla="*/ 896293 w 12204992"/>
                <a:gd name="connsiteY9" fmla="*/ 72427 h 1004934"/>
                <a:gd name="connsiteX10" fmla="*/ 18107 w 12204992"/>
                <a:gd name="connsiteY10" fmla="*/ 162962 h 1004934"/>
                <a:gd name="connsiteX11" fmla="*/ 0 w 12204992"/>
                <a:gd name="connsiteY11" fmla="*/ 1004934 h 100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04992" h="1004934">
                  <a:moveTo>
                    <a:pt x="0" y="1004934"/>
                  </a:moveTo>
                  <a:lnTo>
                    <a:pt x="12204071" y="1004934"/>
                  </a:lnTo>
                  <a:lnTo>
                    <a:pt x="12204992" y="271604"/>
                  </a:lnTo>
                  <a:lnTo>
                    <a:pt x="10302844" y="452673"/>
                  </a:lnTo>
                  <a:lnTo>
                    <a:pt x="8646059" y="516047"/>
                  </a:lnTo>
                  <a:lnTo>
                    <a:pt x="6889687" y="461726"/>
                  </a:lnTo>
                  <a:lnTo>
                    <a:pt x="4952246" y="244443"/>
                  </a:lnTo>
                  <a:lnTo>
                    <a:pt x="3367889" y="36213"/>
                  </a:lnTo>
                  <a:lnTo>
                    <a:pt x="2091351" y="0"/>
                  </a:lnTo>
                  <a:lnTo>
                    <a:pt x="896293" y="72427"/>
                  </a:lnTo>
                  <a:lnTo>
                    <a:pt x="18107" y="162962"/>
                  </a:lnTo>
                  <a:cubicBezTo>
                    <a:pt x="15089" y="440602"/>
                    <a:pt x="12072" y="718241"/>
                    <a:pt x="0" y="10049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5ECFF46-0BDA-43D8-8585-1779008D6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9474" y="5812056"/>
              <a:ext cx="12209412" cy="586550"/>
            </a:xfrm>
            <a:custGeom>
              <a:avLst/>
              <a:gdLst>
                <a:gd name="T0" fmla="*/ 13053 w 13053"/>
                <a:gd name="T1" fmla="*/ 317 h 366"/>
                <a:gd name="T2" fmla="*/ 13053 w 13053"/>
                <a:gd name="T3" fmla="*/ 317 h 366"/>
                <a:gd name="T4" fmla="*/ 11501 w 13053"/>
                <a:gd name="T5" fmla="*/ 168 h 366"/>
                <a:gd name="T6" fmla="*/ 10029 w 13053"/>
                <a:gd name="T7" fmla="*/ 252 h 366"/>
                <a:gd name="T8" fmla="*/ 8596 w 13053"/>
                <a:gd name="T9" fmla="*/ 277 h 366"/>
                <a:gd name="T10" fmla="*/ 6072 w 13053"/>
                <a:gd name="T11" fmla="*/ 50 h 366"/>
                <a:gd name="T12" fmla="*/ 5115 w 13053"/>
                <a:gd name="T13" fmla="*/ 91 h 366"/>
                <a:gd name="T14" fmla="*/ 3778 w 13053"/>
                <a:gd name="T15" fmla="*/ 209 h 366"/>
                <a:gd name="T16" fmla="*/ 2612 w 13053"/>
                <a:gd name="T17" fmla="*/ 189 h 366"/>
                <a:gd name="T18" fmla="*/ 0 w 13053"/>
                <a:gd name="T19" fmla="*/ 126 h 366"/>
                <a:gd name="T20" fmla="*/ 0 w 13053"/>
                <a:gd name="T21" fmla="*/ 232 h 366"/>
                <a:gd name="T22" fmla="*/ 1462 w 13053"/>
                <a:gd name="T23" fmla="*/ 150 h 366"/>
                <a:gd name="T24" fmla="*/ 3022 w 13053"/>
                <a:gd name="T25" fmla="*/ 284 h 366"/>
                <a:gd name="T26" fmla="*/ 4524 w 13053"/>
                <a:gd name="T27" fmla="*/ 248 h 366"/>
                <a:gd name="T28" fmla="*/ 5677 w 13053"/>
                <a:gd name="T29" fmla="*/ 146 h 366"/>
                <a:gd name="T30" fmla="*/ 6274 w 13053"/>
                <a:gd name="T31" fmla="*/ 127 h 366"/>
                <a:gd name="T32" fmla="*/ 7087 w 13053"/>
                <a:gd name="T33" fmla="*/ 175 h 366"/>
                <a:gd name="T34" fmla="*/ 8014 w 13053"/>
                <a:gd name="T35" fmla="*/ 286 h 366"/>
                <a:gd name="T36" fmla="*/ 9239 w 13053"/>
                <a:gd name="T37" fmla="*/ 364 h 366"/>
                <a:gd name="T38" fmla="*/ 10419 w 13053"/>
                <a:gd name="T39" fmla="*/ 332 h 366"/>
                <a:gd name="T40" fmla="*/ 11324 w 13053"/>
                <a:gd name="T41" fmla="*/ 264 h 366"/>
                <a:gd name="T42" fmla="*/ 12115 w 13053"/>
                <a:gd name="T43" fmla="*/ 258 h 366"/>
                <a:gd name="T44" fmla="*/ 13053 w 13053"/>
                <a:gd name="T45" fmla="*/ 343 h 366"/>
                <a:gd name="T46" fmla="*/ 13053 w 13053"/>
                <a:gd name="T47" fmla="*/ 317 h 366"/>
                <a:gd name="connsiteX0" fmla="*/ 10000 w 10000"/>
                <a:gd name="connsiteY0" fmla="*/ 8017 h 8598"/>
                <a:gd name="connsiteX1" fmla="*/ 10000 w 10000"/>
                <a:gd name="connsiteY1" fmla="*/ 7306 h 8598"/>
                <a:gd name="connsiteX2" fmla="*/ 8811 w 10000"/>
                <a:gd name="connsiteY2" fmla="*/ 3235 h 8598"/>
                <a:gd name="connsiteX3" fmla="*/ 7683 w 10000"/>
                <a:gd name="connsiteY3" fmla="*/ 5530 h 8598"/>
                <a:gd name="connsiteX4" fmla="*/ 6585 w 10000"/>
                <a:gd name="connsiteY4" fmla="*/ 6213 h 8598"/>
                <a:gd name="connsiteX5" fmla="*/ 4652 w 10000"/>
                <a:gd name="connsiteY5" fmla="*/ 11 h 8598"/>
                <a:gd name="connsiteX6" fmla="*/ 3919 w 10000"/>
                <a:gd name="connsiteY6" fmla="*/ 1131 h 8598"/>
                <a:gd name="connsiteX7" fmla="*/ 2894 w 10000"/>
                <a:gd name="connsiteY7" fmla="*/ 4355 h 8598"/>
                <a:gd name="connsiteX8" fmla="*/ 2001 w 10000"/>
                <a:gd name="connsiteY8" fmla="*/ 3809 h 8598"/>
                <a:gd name="connsiteX9" fmla="*/ 0 w 10000"/>
                <a:gd name="connsiteY9" fmla="*/ 2088 h 8598"/>
                <a:gd name="connsiteX10" fmla="*/ 0 w 10000"/>
                <a:gd name="connsiteY10" fmla="*/ 4984 h 8598"/>
                <a:gd name="connsiteX11" fmla="*/ 1120 w 10000"/>
                <a:gd name="connsiteY11" fmla="*/ 2743 h 8598"/>
                <a:gd name="connsiteX12" fmla="*/ 2315 w 10000"/>
                <a:gd name="connsiteY12" fmla="*/ 6405 h 8598"/>
                <a:gd name="connsiteX13" fmla="*/ 3466 w 10000"/>
                <a:gd name="connsiteY13" fmla="*/ 5421 h 8598"/>
                <a:gd name="connsiteX14" fmla="*/ 4349 w 10000"/>
                <a:gd name="connsiteY14" fmla="*/ 2634 h 8598"/>
                <a:gd name="connsiteX15" fmla="*/ 4807 w 10000"/>
                <a:gd name="connsiteY15" fmla="*/ 2115 h 8598"/>
                <a:gd name="connsiteX16" fmla="*/ 5429 w 10000"/>
                <a:gd name="connsiteY16" fmla="*/ 3426 h 8598"/>
                <a:gd name="connsiteX17" fmla="*/ 6140 w 10000"/>
                <a:gd name="connsiteY17" fmla="*/ 6459 h 8598"/>
                <a:gd name="connsiteX18" fmla="*/ 7078 w 10000"/>
                <a:gd name="connsiteY18" fmla="*/ 8590 h 8598"/>
                <a:gd name="connsiteX19" fmla="*/ 7982 w 10000"/>
                <a:gd name="connsiteY19" fmla="*/ 7716 h 8598"/>
                <a:gd name="connsiteX20" fmla="*/ 8675 w 10000"/>
                <a:gd name="connsiteY20" fmla="*/ 5858 h 8598"/>
                <a:gd name="connsiteX21" fmla="*/ 9281 w 10000"/>
                <a:gd name="connsiteY21" fmla="*/ 5694 h 8598"/>
                <a:gd name="connsiteX22" fmla="*/ 10000 w 10000"/>
                <a:gd name="connsiteY22" fmla="*/ 8017 h 8598"/>
                <a:gd name="connsiteX0" fmla="*/ 9281 w 10007"/>
                <a:gd name="connsiteY0" fmla="*/ 6621 h 10000"/>
                <a:gd name="connsiteX1" fmla="*/ 10000 w 10007"/>
                <a:gd name="connsiteY1" fmla="*/ 8496 h 10000"/>
                <a:gd name="connsiteX2" fmla="*/ 8811 w 10007"/>
                <a:gd name="connsiteY2" fmla="*/ 3762 h 10000"/>
                <a:gd name="connsiteX3" fmla="*/ 7683 w 10007"/>
                <a:gd name="connsiteY3" fmla="*/ 6431 h 10000"/>
                <a:gd name="connsiteX4" fmla="*/ 6585 w 10007"/>
                <a:gd name="connsiteY4" fmla="*/ 7225 h 10000"/>
                <a:gd name="connsiteX5" fmla="*/ 4652 w 10007"/>
                <a:gd name="connsiteY5" fmla="*/ 12 h 10000"/>
                <a:gd name="connsiteX6" fmla="*/ 3919 w 10007"/>
                <a:gd name="connsiteY6" fmla="*/ 1314 h 10000"/>
                <a:gd name="connsiteX7" fmla="*/ 2894 w 10007"/>
                <a:gd name="connsiteY7" fmla="*/ 5064 h 10000"/>
                <a:gd name="connsiteX8" fmla="*/ 2001 w 10007"/>
                <a:gd name="connsiteY8" fmla="*/ 4429 h 10000"/>
                <a:gd name="connsiteX9" fmla="*/ 0 w 10007"/>
                <a:gd name="connsiteY9" fmla="*/ 2427 h 10000"/>
                <a:gd name="connsiteX10" fmla="*/ 0 w 10007"/>
                <a:gd name="connsiteY10" fmla="*/ 5796 h 10000"/>
                <a:gd name="connsiteX11" fmla="*/ 1120 w 10007"/>
                <a:gd name="connsiteY11" fmla="*/ 3189 h 10000"/>
                <a:gd name="connsiteX12" fmla="*/ 2315 w 10007"/>
                <a:gd name="connsiteY12" fmla="*/ 7448 h 10000"/>
                <a:gd name="connsiteX13" fmla="*/ 3466 w 10007"/>
                <a:gd name="connsiteY13" fmla="*/ 6304 h 10000"/>
                <a:gd name="connsiteX14" fmla="*/ 4349 w 10007"/>
                <a:gd name="connsiteY14" fmla="*/ 3063 h 10000"/>
                <a:gd name="connsiteX15" fmla="*/ 4807 w 10007"/>
                <a:gd name="connsiteY15" fmla="*/ 2459 h 10000"/>
                <a:gd name="connsiteX16" fmla="*/ 5429 w 10007"/>
                <a:gd name="connsiteY16" fmla="*/ 3984 h 10000"/>
                <a:gd name="connsiteX17" fmla="*/ 6140 w 10007"/>
                <a:gd name="connsiteY17" fmla="*/ 7511 h 10000"/>
                <a:gd name="connsiteX18" fmla="*/ 7078 w 10007"/>
                <a:gd name="connsiteY18" fmla="*/ 9990 h 10000"/>
                <a:gd name="connsiteX19" fmla="*/ 7982 w 10007"/>
                <a:gd name="connsiteY19" fmla="*/ 8973 h 10000"/>
                <a:gd name="connsiteX20" fmla="*/ 8675 w 10007"/>
                <a:gd name="connsiteY20" fmla="*/ 6812 h 10000"/>
                <a:gd name="connsiteX21" fmla="*/ 9281 w 10007"/>
                <a:gd name="connsiteY21" fmla="*/ 6621 h 10000"/>
                <a:gd name="connsiteX0" fmla="*/ 9281 w 9282"/>
                <a:gd name="connsiteY0" fmla="*/ 6621 h 10000"/>
                <a:gd name="connsiteX1" fmla="*/ 8811 w 9282"/>
                <a:gd name="connsiteY1" fmla="*/ 3762 h 10000"/>
                <a:gd name="connsiteX2" fmla="*/ 7683 w 9282"/>
                <a:gd name="connsiteY2" fmla="*/ 6431 h 10000"/>
                <a:gd name="connsiteX3" fmla="*/ 6585 w 9282"/>
                <a:gd name="connsiteY3" fmla="*/ 7225 h 10000"/>
                <a:gd name="connsiteX4" fmla="*/ 4652 w 9282"/>
                <a:gd name="connsiteY4" fmla="*/ 12 h 10000"/>
                <a:gd name="connsiteX5" fmla="*/ 3919 w 9282"/>
                <a:gd name="connsiteY5" fmla="*/ 1314 h 10000"/>
                <a:gd name="connsiteX6" fmla="*/ 2894 w 9282"/>
                <a:gd name="connsiteY6" fmla="*/ 5064 h 10000"/>
                <a:gd name="connsiteX7" fmla="*/ 2001 w 9282"/>
                <a:gd name="connsiteY7" fmla="*/ 4429 h 10000"/>
                <a:gd name="connsiteX8" fmla="*/ 0 w 9282"/>
                <a:gd name="connsiteY8" fmla="*/ 2427 h 10000"/>
                <a:gd name="connsiteX9" fmla="*/ 0 w 9282"/>
                <a:gd name="connsiteY9" fmla="*/ 5796 h 10000"/>
                <a:gd name="connsiteX10" fmla="*/ 1120 w 9282"/>
                <a:gd name="connsiteY10" fmla="*/ 3189 h 10000"/>
                <a:gd name="connsiteX11" fmla="*/ 2315 w 9282"/>
                <a:gd name="connsiteY11" fmla="*/ 7448 h 10000"/>
                <a:gd name="connsiteX12" fmla="*/ 3466 w 9282"/>
                <a:gd name="connsiteY12" fmla="*/ 6304 h 10000"/>
                <a:gd name="connsiteX13" fmla="*/ 4349 w 9282"/>
                <a:gd name="connsiteY13" fmla="*/ 3063 h 10000"/>
                <a:gd name="connsiteX14" fmla="*/ 4807 w 9282"/>
                <a:gd name="connsiteY14" fmla="*/ 2459 h 10000"/>
                <a:gd name="connsiteX15" fmla="*/ 5429 w 9282"/>
                <a:gd name="connsiteY15" fmla="*/ 3984 h 10000"/>
                <a:gd name="connsiteX16" fmla="*/ 6140 w 9282"/>
                <a:gd name="connsiteY16" fmla="*/ 7511 h 10000"/>
                <a:gd name="connsiteX17" fmla="*/ 7078 w 9282"/>
                <a:gd name="connsiteY17" fmla="*/ 9990 h 10000"/>
                <a:gd name="connsiteX18" fmla="*/ 7982 w 9282"/>
                <a:gd name="connsiteY18" fmla="*/ 8973 h 10000"/>
                <a:gd name="connsiteX19" fmla="*/ 8675 w 9282"/>
                <a:gd name="connsiteY19" fmla="*/ 6812 h 10000"/>
                <a:gd name="connsiteX20" fmla="*/ 9281 w 9282"/>
                <a:gd name="connsiteY20" fmla="*/ 6621 h 10000"/>
                <a:gd name="connsiteX0" fmla="*/ 9476 w 9621"/>
                <a:gd name="connsiteY0" fmla="*/ 6861 h 10000"/>
                <a:gd name="connsiteX1" fmla="*/ 9493 w 9621"/>
                <a:gd name="connsiteY1" fmla="*/ 3762 h 10000"/>
                <a:gd name="connsiteX2" fmla="*/ 8277 w 9621"/>
                <a:gd name="connsiteY2" fmla="*/ 6431 h 10000"/>
                <a:gd name="connsiteX3" fmla="*/ 7094 w 9621"/>
                <a:gd name="connsiteY3" fmla="*/ 7225 h 10000"/>
                <a:gd name="connsiteX4" fmla="*/ 5012 w 9621"/>
                <a:gd name="connsiteY4" fmla="*/ 12 h 10000"/>
                <a:gd name="connsiteX5" fmla="*/ 4222 w 9621"/>
                <a:gd name="connsiteY5" fmla="*/ 1314 h 10000"/>
                <a:gd name="connsiteX6" fmla="*/ 3118 w 9621"/>
                <a:gd name="connsiteY6" fmla="*/ 5064 h 10000"/>
                <a:gd name="connsiteX7" fmla="*/ 2156 w 9621"/>
                <a:gd name="connsiteY7" fmla="*/ 4429 h 10000"/>
                <a:gd name="connsiteX8" fmla="*/ 0 w 9621"/>
                <a:gd name="connsiteY8" fmla="*/ 2427 h 10000"/>
                <a:gd name="connsiteX9" fmla="*/ 0 w 9621"/>
                <a:gd name="connsiteY9" fmla="*/ 5796 h 10000"/>
                <a:gd name="connsiteX10" fmla="*/ 1207 w 9621"/>
                <a:gd name="connsiteY10" fmla="*/ 3189 h 10000"/>
                <a:gd name="connsiteX11" fmla="*/ 2494 w 9621"/>
                <a:gd name="connsiteY11" fmla="*/ 7448 h 10000"/>
                <a:gd name="connsiteX12" fmla="*/ 3734 w 9621"/>
                <a:gd name="connsiteY12" fmla="*/ 6304 h 10000"/>
                <a:gd name="connsiteX13" fmla="*/ 4685 w 9621"/>
                <a:gd name="connsiteY13" fmla="*/ 3063 h 10000"/>
                <a:gd name="connsiteX14" fmla="*/ 5179 w 9621"/>
                <a:gd name="connsiteY14" fmla="*/ 2459 h 10000"/>
                <a:gd name="connsiteX15" fmla="*/ 5849 w 9621"/>
                <a:gd name="connsiteY15" fmla="*/ 3984 h 10000"/>
                <a:gd name="connsiteX16" fmla="*/ 6615 w 9621"/>
                <a:gd name="connsiteY16" fmla="*/ 7511 h 10000"/>
                <a:gd name="connsiteX17" fmla="*/ 7626 w 9621"/>
                <a:gd name="connsiteY17" fmla="*/ 9990 h 10000"/>
                <a:gd name="connsiteX18" fmla="*/ 8599 w 9621"/>
                <a:gd name="connsiteY18" fmla="*/ 8973 h 10000"/>
                <a:gd name="connsiteX19" fmla="*/ 9346 w 9621"/>
                <a:gd name="connsiteY19" fmla="*/ 6812 h 10000"/>
                <a:gd name="connsiteX20" fmla="*/ 9476 w 9621"/>
                <a:gd name="connsiteY20" fmla="*/ 6861 h 10000"/>
                <a:gd name="connsiteX0" fmla="*/ 9866 w 10017"/>
                <a:gd name="connsiteY0" fmla="*/ 6861 h 10000"/>
                <a:gd name="connsiteX1" fmla="*/ 9884 w 10017"/>
                <a:gd name="connsiteY1" fmla="*/ 3762 h 10000"/>
                <a:gd name="connsiteX2" fmla="*/ 8620 w 10017"/>
                <a:gd name="connsiteY2" fmla="*/ 6431 h 10000"/>
                <a:gd name="connsiteX3" fmla="*/ 7390 w 10017"/>
                <a:gd name="connsiteY3" fmla="*/ 7225 h 10000"/>
                <a:gd name="connsiteX4" fmla="*/ 5226 w 10017"/>
                <a:gd name="connsiteY4" fmla="*/ 12 h 10000"/>
                <a:gd name="connsiteX5" fmla="*/ 4405 w 10017"/>
                <a:gd name="connsiteY5" fmla="*/ 1314 h 10000"/>
                <a:gd name="connsiteX6" fmla="*/ 3258 w 10017"/>
                <a:gd name="connsiteY6" fmla="*/ 5064 h 10000"/>
                <a:gd name="connsiteX7" fmla="*/ 2258 w 10017"/>
                <a:gd name="connsiteY7" fmla="*/ 4429 h 10000"/>
                <a:gd name="connsiteX8" fmla="*/ 17 w 10017"/>
                <a:gd name="connsiteY8" fmla="*/ 5796 h 10000"/>
                <a:gd name="connsiteX9" fmla="*/ 1272 w 10017"/>
                <a:gd name="connsiteY9" fmla="*/ 3189 h 10000"/>
                <a:gd name="connsiteX10" fmla="*/ 2609 w 10017"/>
                <a:gd name="connsiteY10" fmla="*/ 7448 h 10000"/>
                <a:gd name="connsiteX11" fmla="*/ 3898 w 10017"/>
                <a:gd name="connsiteY11" fmla="*/ 6304 h 10000"/>
                <a:gd name="connsiteX12" fmla="*/ 4887 w 10017"/>
                <a:gd name="connsiteY12" fmla="*/ 3063 h 10000"/>
                <a:gd name="connsiteX13" fmla="*/ 5400 w 10017"/>
                <a:gd name="connsiteY13" fmla="*/ 2459 h 10000"/>
                <a:gd name="connsiteX14" fmla="*/ 6096 w 10017"/>
                <a:gd name="connsiteY14" fmla="*/ 3984 h 10000"/>
                <a:gd name="connsiteX15" fmla="*/ 6893 w 10017"/>
                <a:gd name="connsiteY15" fmla="*/ 7511 h 10000"/>
                <a:gd name="connsiteX16" fmla="*/ 7943 w 10017"/>
                <a:gd name="connsiteY16" fmla="*/ 9990 h 10000"/>
                <a:gd name="connsiteX17" fmla="*/ 8955 w 10017"/>
                <a:gd name="connsiteY17" fmla="*/ 8973 h 10000"/>
                <a:gd name="connsiteX18" fmla="*/ 9731 w 10017"/>
                <a:gd name="connsiteY18" fmla="*/ 6812 h 10000"/>
                <a:gd name="connsiteX19" fmla="*/ 9866 w 10017"/>
                <a:gd name="connsiteY19" fmla="*/ 6861 h 10000"/>
                <a:gd name="connsiteX0" fmla="*/ 8598 w 8749"/>
                <a:gd name="connsiteY0" fmla="*/ 6861 h 10000"/>
                <a:gd name="connsiteX1" fmla="*/ 8616 w 8749"/>
                <a:gd name="connsiteY1" fmla="*/ 3762 h 10000"/>
                <a:gd name="connsiteX2" fmla="*/ 7352 w 8749"/>
                <a:gd name="connsiteY2" fmla="*/ 6431 h 10000"/>
                <a:gd name="connsiteX3" fmla="*/ 6122 w 8749"/>
                <a:gd name="connsiteY3" fmla="*/ 7225 h 10000"/>
                <a:gd name="connsiteX4" fmla="*/ 3958 w 8749"/>
                <a:gd name="connsiteY4" fmla="*/ 12 h 10000"/>
                <a:gd name="connsiteX5" fmla="*/ 3137 w 8749"/>
                <a:gd name="connsiteY5" fmla="*/ 1314 h 10000"/>
                <a:gd name="connsiteX6" fmla="*/ 1990 w 8749"/>
                <a:gd name="connsiteY6" fmla="*/ 5064 h 10000"/>
                <a:gd name="connsiteX7" fmla="*/ 990 w 8749"/>
                <a:gd name="connsiteY7" fmla="*/ 4429 h 10000"/>
                <a:gd name="connsiteX8" fmla="*/ 4 w 8749"/>
                <a:gd name="connsiteY8" fmla="*/ 3189 h 10000"/>
                <a:gd name="connsiteX9" fmla="*/ 1341 w 8749"/>
                <a:gd name="connsiteY9" fmla="*/ 7448 h 10000"/>
                <a:gd name="connsiteX10" fmla="*/ 2630 w 8749"/>
                <a:gd name="connsiteY10" fmla="*/ 6304 h 10000"/>
                <a:gd name="connsiteX11" fmla="*/ 3619 w 8749"/>
                <a:gd name="connsiteY11" fmla="*/ 3063 h 10000"/>
                <a:gd name="connsiteX12" fmla="*/ 4132 w 8749"/>
                <a:gd name="connsiteY12" fmla="*/ 2459 h 10000"/>
                <a:gd name="connsiteX13" fmla="*/ 4828 w 8749"/>
                <a:gd name="connsiteY13" fmla="*/ 3984 h 10000"/>
                <a:gd name="connsiteX14" fmla="*/ 5625 w 8749"/>
                <a:gd name="connsiteY14" fmla="*/ 7511 h 10000"/>
                <a:gd name="connsiteX15" fmla="*/ 6675 w 8749"/>
                <a:gd name="connsiteY15" fmla="*/ 9990 h 10000"/>
                <a:gd name="connsiteX16" fmla="*/ 7687 w 8749"/>
                <a:gd name="connsiteY16" fmla="*/ 8973 h 10000"/>
                <a:gd name="connsiteX17" fmla="*/ 8463 w 8749"/>
                <a:gd name="connsiteY17" fmla="*/ 6812 h 10000"/>
                <a:gd name="connsiteX18" fmla="*/ 8598 w 8749"/>
                <a:gd name="connsiteY18" fmla="*/ 6861 h 10000"/>
                <a:gd name="connsiteX0" fmla="*/ 8731 w 8903"/>
                <a:gd name="connsiteY0" fmla="*/ 6861 h 10000"/>
                <a:gd name="connsiteX1" fmla="*/ 8752 w 8903"/>
                <a:gd name="connsiteY1" fmla="*/ 3762 h 10000"/>
                <a:gd name="connsiteX2" fmla="*/ 7307 w 8903"/>
                <a:gd name="connsiteY2" fmla="*/ 6431 h 10000"/>
                <a:gd name="connsiteX3" fmla="*/ 5901 w 8903"/>
                <a:gd name="connsiteY3" fmla="*/ 7225 h 10000"/>
                <a:gd name="connsiteX4" fmla="*/ 3428 w 8903"/>
                <a:gd name="connsiteY4" fmla="*/ 12 h 10000"/>
                <a:gd name="connsiteX5" fmla="*/ 2490 w 8903"/>
                <a:gd name="connsiteY5" fmla="*/ 1314 h 10000"/>
                <a:gd name="connsiteX6" fmla="*/ 1179 w 8903"/>
                <a:gd name="connsiteY6" fmla="*/ 5064 h 10000"/>
                <a:gd name="connsiteX7" fmla="*/ 36 w 8903"/>
                <a:gd name="connsiteY7" fmla="*/ 4429 h 10000"/>
                <a:gd name="connsiteX8" fmla="*/ 437 w 8903"/>
                <a:gd name="connsiteY8" fmla="*/ 7448 h 10000"/>
                <a:gd name="connsiteX9" fmla="*/ 1910 w 8903"/>
                <a:gd name="connsiteY9" fmla="*/ 6304 h 10000"/>
                <a:gd name="connsiteX10" fmla="*/ 3040 w 8903"/>
                <a:gd name="connsiteY10" fmla="*/ 3063 h 10000"/>
                <a:gd name="connsiteX11" fmla="*/ 3627 w 8903"/>
                <a:gd name="connsiteY11" fmla="*/ 2459 h 10000"/>
                <a:gd name="connsiteX12" fmla="*/ 4422 w 8903"/>
                <a:gd name="connsiteY12" fmla="*/ 3984 h 10000"/>
                <a:gd name="connsiteX13" fmla="*/ 5333 w 8903"/>
                <a:gd name="connsiteY13" fmla="*/ 7511 h 10000"/>
                <a:gd name="connsiteX14" fmla="*/ 6533 w 8903"/>
                <a:gd name="connsiteY14" fmla="*/ 9990 h 10000"/>
                <a:gd name="connsiteX15" fmla="*/ 7690 w 8903"/>
                <a:gd name="connsiteY15" fmla="*/ 8973 h 10000"/>
                <a:gd name="connsiteX16" fmla="*/ 8577 w 8903"/>
                <a:gd name="connsiteY16" fmla="*/ 6812 h 10000"/>
                <a:gd name="connsiteX17" fmla="*/ 8731 w 8903"/>
                <a:gd name="connsiteY17" fmla="*/ 6861 h 10000"/>
                <a:gd name="connsiteX0" fmla="*/ 9337 w 9530"/>
                <a:gd name="connsiteY0" fmla="*/ 6861 h 10000"/>
                <a:gd name="connsiteX1" fmla="*/ 9360 w 9530"/>
                <a:gd name="connsiteY1" fmla="*/ 3762 h 10000"/>
                <a:gd name="connsiteX2" fmla="*/ 7737 w 9530"/>
                <a:gd name="connsiteY2" fmla="*/ 6431 h 10000"/>
                <a:gd name="connsiteX3" fmla="*/ 6158 w 9530"/>
                <a:gd name="connsiteY3" fmla="*/ 7225 h 10000"/>
                <a:gd name="connsiteX4" fmla="*/ 3380 w 9530"/>
                <a:gd name="connsiteY4" fmla="*/ 12 h 10000"/>
                <a:gd name="connsiteX5" fmla="*/ 2327 w 9530"/>
                <a:gd name="connsiteY5" fmla="*/ 1314 h 10000"/>
                <a:gd name="connsiteX6" fmla="*/ 854 w 9530"/>
                <a:gd name="connsiteY6" fmla="*/ 5064 h 10000"/>
                <a:gd name="connsiteX7" fmla="*/ 21 w 9530"/>
                <a:gd name="connsiteY7" fmla="*/ 7448 h 10000"/>
                <a:gd name="connsiteX8" fmla="*/ 1675 w 9530"/>
                <a:gd name="connsiteY8" fmla="*/ 6304 h 10000"/>
                <a:gd name="connsiteX9" fmla="*/ 2945 w 9530"/>
                <a:gd name="connsiteY9" fmla="*/ 3063 h 10000"/>
                <a:gd name="connsiteX10" fmla="*/ 3604 w 9530"/>
                <a:gd name="connsiteY10" fmla="*/ 2459 h 10000"/>
                <a:gd name="connsiteX11" fmla="*/ 4497 w 9530"/>
                <a:gd name="connsiteY11" fmla="*/ 3984 h 10000"/>
                <a:gd name="connsiteX12" fmla="*/ 5520 w 9530"/>
                <a:gd name="connsiteY12" fmla="*/ 7511 h 10000"/>
                <a:gd name="connsiteX13" fmla="*/ 6868 w 9530"/>
                <a:gd name="connsiteY13" fmla="*/ 9990 h 10000"/>
                <a:gd name="connsiteX14" fmla="*/ 8168 w 9530"/>
                <a:gd name="connsiteY14" fmla="*/ 8973 h 10000"/>
                <a:gd name="connsiteX15" fmla="*/ 9164 w 9530"/>
                <a:gd name="connsiteY15" fmla="*/ 6812 h 10000"/>
                <a:gd name="connsiteX16" fmla="*/ 9337 w 9530"/>
                <a:gd name="connsiteY16" fmla="*/ 6861 h 10000"/>
                <a:gd name="connsiteX0" fmla="*/ 8915 w 9118"/>
                <a:gd name="connsiteY0" fmla="*/ 6861 h 10000"/>
                <a:gd name="connsiteX1" fmla="*/ 8940 w 9118"/>
                <a:gd name="connsiteY1" fmla="*/ 3762 h 10000"/>
                <a:gd name="connsiteX2" fmla="*/ 7237 w 9118"/>
                <a:gd name="connsiteY2" fmla="*/ 6431 h 10000"/>
                <a:gd name="connsiteX3" fmla="*/ 5580 w 9118"/>
                <a:gd name="connsiteY3" fmla="*/ 7225 h 10000"/>
                <a:gd name="connsiteX4" fmla="*/ 2665 w 9118"/>
                <a:gd name="connsiteY4" fmla="*/ 12 h 10000"/>
                <a:gd name="connsiteX5" fmla="*/ 1560 w 9118"/>
                <a:gd name="connsiteY5" fmla="*/ 1314 h 10000"/>
                <a:gd name="connsiteX6" fmla="*/ 14 w 9118"/>
                <a:gd name="connsiteY6" fmla="*/ 5064 h 10000"/>
                <a:gd name="connsiteX7" fmla="*/ 876 w 9118"/>
                <a:gd name="connsiteY7" fmla="*/ 6304 h 10000"/>
                <a:gd name="connsiteX8" fmla="*/ 2208 w 9118"/>
                <a:gd name="connsiteY8" fmla="*/ 3063 h 10000"/>
                <a:gd name="connsiteX9" fmla="*/ 2900 w 9118"/>
                <a:gd name="connsiteY9" fmla="*/ 2459 h 10000"/>
                <a:gd name="connsiteX10" fmla="*/ 3837 w 9118"/>
                <a:gd name="connsiteY10" fmla="*/ 3984 h 10000"/>
                <a:gd name="connsiteX11" fmla="*/ 4910 w 9118"/>
                <a:gd name="connsiteY11" fmla="*/ 7511 h 10000"/>
                <a:gd name="connsiteX12" fmla="*/ 6325 w 9118"/>
                <a:gd name="connsiteY12" fmla="*/ 9990 h 10000"/>
                <a:gd name="connsiteX13" fmla="*/ 7689 w 9118"/>
                <a:gd name="connsiteY13" fmla="*/ 8973 h 10000"/>
                <a:gd name="connsiteX14" fmla="*/ 8734 w 9118"/>
                <a:gd name="connsiteY14" fmla="*/ 6812 h 10000"/>
                <a:gd name="connsiteX15" fmla="*/ 8915 w 9118"/>
                <a:gd name="connsiteY15" fmla="*/ 6861 h 10000"/>
                <a:gd name="connsiteX0" fmla="*/ 8833 w 9056"/>
                <a:gd name="connsiteY0" fmla="*/ 6872 h 10011"/>
                <a:gd name="connsiteX1" fmla="*/ 8861 w 9056"/>
                <a:gd name="connsiteY1" fmla="*/ 3773 h 10011"/>
                <a:gd name="connsiteX2" fmla="*/ 6993 w 9056"/>
                <a:gd name="connsiteY2" fmla="*/ 6442 h 10011"/>
                <a:gd name="connsiteX3" fmla="*/ 5176 w 9056"/>
                <a:gd name="connsiteY3" fmla="*/ 7236 h 10011"/>
                <a:gd name="connsiteX4" fmla="*/ 1979 w 9056"/>
                <a:gd name="connsiteY4" fmla="*/ 23 h 10011"/>
                <a:gd name="connsiteX5" fmla="*/ 767 w 9056"/>
                <a:gd name="connsiteY5" fmla="*/ 1325 h 10011"/>
                <a:gd name="connsiteX6" fmla="*/ 17 w 9056"/>
                <a:gd name="connsiteY6" fmla="*/ 6315 h 10011"/>
                <a:gd name="connsiteX7" fmla="*/ 1478 w 9056"/>
                <a:gd name="connsiteY7" fmla="*/ 3074 h 10011"/>
                <a:gd name="connsiteX8" fmla="*/ 2237 w 9056"/>
                <a:gd name="connsiteY8" fmla="*/ 2470 h 10011"/>
                <a:gd name="connsiteX9" fmla="*/ 3264 w 9056"/>
                <a:gd name="connsiteY9" fmla="*/ 3995 h 10011"/>
                <a:gd name="connsiteX10" fmla="*/ 4441 w 9056"/>
                <a:gd name="connsiteY10" fmla="*/ 7522 h 10011"/>
                <a:gd name="connsiteX11" fmla="*/ 5993 w 9056"/>
                <a:gd name="connsiteY11" fmla="*/ 10001 h 10011"/>
                <a:gd name="connsiteX12" fmla="*/ 7489 w 9056"/>
                <a:gd name="connsiteY12" fmla="*/ 8984 h 10011"/>
                <a:gd name="connsiteX13" fmla="*/ 8635 w 9056"/>
                <a:gd name="connsiteY13" fmla="*/ 6823 h 10011"/>
                <a:gd name="connsiteX14" fmla="*/ 8833 w 9056"/>
                <a:gd name="connsiteY14" fmla="*/ 6872 h 10011"/>
                <a:gd name="connsiteX0" fmla="*/ 9729 w 9975"/>
                <a:gd name="connsiteY0" fmla="*/ 6854 h 9990"/>
                <a:gd name="connsiteX1" fmla="*/ 9760 w 9975"/>
                <a:gd name="connsiteY1" fmla="*/ 3759 h 9990"/>
                <a:gd name="connsiteX2" fmla="*/ 7697 w 9975"/>
                <a:gd name="connsiteY2" fmla="*/ 6425 h 9990"/>
                <a:gd name="connsiteX3" fmla="*/ 5691 w 9975"/>
                <a:gd name="connsiteY3" fmla="*/ 7218 h 9990"/>
                <a:gd name="connsiteX4" fmla="*/ 2160 w 9975"/>
                <a:gd name="connsiteY4" fmla="*/ 13 h 9990"/>
                <a:gd name="connsiteX5" fmla="*/ 822 w 9975"/>
                <a:gd name="connsiteY5" fmla="*/ 1314 h 9990"/>
                <a:gd name="connsiteX6" fmla="*/ 19 w 9975"/>
                <a:gd name="connsiteY6" fmla="*/ 3181 h 9990"/>
                <a:gd name="connsiteX7" fmla="*/ 1607 w 9975"/>
                <a:gd name="connsiteY7" fmla="*/ 3061 h 9990"/>
                <a:gd name="connsiteX8" fmla="*/ 2445 w 9975"/>
                <a:gd name="connsiteY8" fmla="*/ 2457 h 9990"/>
                <a:gd name="connsiteX9" fmla="*/ 3579 w 9975"/>
                <a:gd name="connsiteY9" fmla="*/ 3981 h 9990"/>
                <a:gd name="connsiteX10" fmla="*/ 4879 w 9975"/>
                <a:gd name="connsiteY10" fmla="*/ 7504 h 9990"/>
                <a:gd name="connsiteX11" fmla="*/ 6593 w 9975"/>
                <a:gd name="connsiteY11" fmla="*/ 9980 h 9990"/>
                <a:gd name="connsiteX12" fmla="*/ 8245 w 9975"/>
                <a:gd name="connsiteY12" fmla="*/ 8964 h 9990"/>
                <a:gd name="connsiteX13" fmla="*/ 9510 w 9975"/>
                <a:gd name="connsiteY13" fmla="*/ 6806 h 9990"/>
                <a:gd name="connsiteX14" fmla="*/ 9729 w 9975"/>
                <a:gd name="connsiteY14" fmla="*/ 6854 h 9990"/>
                <a:gd name="connsiteX0" fmla="*/ 9802 w 10049"/>
                <a:gd name="connsiteY0" fmla="*/ 6861 h 10000"/>
                <a:gd name="connsiteX1" fmla="*/ 9833 w 10049"/>
                <a:gd name="connsiteY1" fmla="*/ 3763 h 10000"/>
                <a:gd name="connsiteX2" fmla="*/ 7765 w 10049"/>
                <a:gd name="connsiteY2" fmla="*/ 6431 h 10000"/>
                <a:gd name="connsiteX3" fmla="*/ 5754 w 10049"/>
                <a:gd name="connsiteY3" fmla="*/ 7225 h 10000"/>
                <a:gd name="connsiteX4" fmla="*/ 2214 w 10049"/>
                <a:gd name="connsiteY4" fmla="*/ 13 h 10000"/>
                <a:gd name="connsiteX5" fmla="*/ 873 w 10049"/>
                <a:gd name="connsiteY5" fmla="*/ 1315 h 10000"/>
                <a:gd name="connsiteX6" fmla="*/ 68 w 10049"/>
                <a:gd name="connsiteY6" fmla="*/ 3184 h 10000"/>
                <a:gd name="connsiteX7" fmla="*/ 224 w 10049"/>
                <a:gd name="connsiteY7" fmla="*/ 3643 h 10000"/>
                <a:gd name="connsiteX8" fmla="*/ 1660 w 10049"/>
                <a:gd name="connsiteY8" fmla="*/ 3064 h 10000"/>
                <a:gd name="connsiteX9" fmla="*/ 2500 w 10049"/>
                <a:gd name="connsiteY9" fmla="*/ 2459 h 10000"/>
                <a:gd name="connsiteX10" fmla="*/ 3637 w 10049"/>
                <a:gd name="connsiteY10" fmla="*/ 3985 h 10000"/>
                <a:gd name="connsiteX11" fmla="*/ 4940 w 10049"/>
                <a:gd name="connsiteY11" fmla="*/ 7512 h 10000"/>
                <a:gd name="connsiteX12" fmla="*/ 6659 w 10049"/>
                <a:gd name="connsiteY12" fmla="*/ 9990 h 10000"/>
                <a:gd name="connsiteX13" fmla="*/ 8315 w 10049"/>
                <a:gd name="connsiteY13" fmla="*/ 8973 h 10000"/>
                <a:gd name="connsiteX14" fmla="*/ 9583 w 10049"/>
                <a:gd name="connsiteY14" fmla="*/ 6813 h 10000"/>
                <a:gd name="connsiteX15" fmla="*/ 9802 w 10049"/>
                <a:gd name="connsiteY15" fmla="*/ 6861 h 10000"/>
                <a:gd name="connsiteX0" fmla="*/ 9788 w 10035"/>
                <a:gd name="connsiteY0" fmla="*/ 6860 h 9999"/>
                <a:gd name="connsiteX1" fmla="*/ 9819 w 10035"/>
                <a:gd name="connsiteY1" fmla="*/ 3762 h 9999"/>
                <a:gd name="connsiteX2" fmla="*/ 7751 w 10035"/>
                <a:gd name="connsiteY2" fmla="*/ 6430 h 9999"/>
                <a:gd name="connsiteX3" fmla="*/ 5740 w 10035"/>
                <a:gd name="connsiteY3" fmla="*/ 7224 h 9999"/>
                <a:gd name="connsiteX4" fmla="*/ 2200 w 10035"/>
                <a:gd name="connsiteY4" fmla="*/ 12 h 9999"/>
                <a:gd name="connsiteX5" fmla="*/ 859 w 10035"/>
                <a:gd name="connsiteY5" fmla="*/ 1314 h 9999"/>
                <a:gd name="connsiteX6" fmla="*/ 77 w 10035"/>
                <a:gd name="connsiteY6" fmla="*/ 2798 h 9999"/>
                <a:gd name="connsiteX7" fmla="*/ 210 w 10035"/>
                <a:gd name="connsiteY7" fmla="*/ 3642 h 9999"/>
                <a:gd name="connsiteX8" fmla="*/ 1646 w 10035"/>
                <a:gd name="connsiteY8" fmla="*/ 3063 h 9999"/>
                <a:gd name="connsiteX9" fmla="*/ 2486 w 10035"/>
                <a:gd name="connsiteY9" fmla="*/ 2458 h 9999"/>
                <a:gd name="connsiteX10" fmla="*/ 3623 w 10035"/>
                <a:gd name="connsiteY10" fmla="*/ 3984 h 9999"/>
                <a:gd name="connsiteX11" fmla="*/ 4926 w 10035"/>
                <a:gd name="connsiteY11" fmla="*/ 7511 h 9999"/>
                <a:gd name="connsiteX12" fmla="*/ 6645 w 10035"/>
                <a:gd name="connsiteY12" fmla="*/ 9989 h 9999"/>
                <a:gd name="connsiteX13" fmla="*/ 8301 w 10035"/>
                <a:gd name="connsiteY13" fmla="*/ 8972 h 9999"/>
                <a:gd name="connsiteX14" fmla="*/ 9569 w 10035"/>
                <a:gd name="connsiteY14" fmla="*/ 6812 h 9999"/>
                <a:gd name="connsiteX15" fmla="*/ 9788 w 10035"/>
                <a:gd name="connsiteY15" fmla="*/ 6860 h 9999"/>
                <a:gd name="connsiteX0" fmla="*/ 9817 w 10063"/>
                <a:gd name="connsiteY0" fmla="*/ 6861 h 10000"/>
                <a:gd name="connsiteX1" fmla="*/ 9848 w 10063"/>
                <a:gd name="connsiteY1" fmla="*/ 3762 h 10000"/>
                <a:gd name="connsiteX2" fmla="*/ 7787 w 10063"/>
                <a:gd name="connsiteY2" fmla="*/ 6431 h 10000"/>
                <a:gd name="connsiteX3" fmla="*/ 5783 w 10063"/>
                <a:gd name="connsiteY3" fmla="*/ 7225 h 10000"/>
                <a:gd name="connsiteX4" fmla="*/ 2255 w 10063"/>
                <a:gd name="connsiteY4" fmla="*/ 12 h 10000"/>
                <a:gd name="connsiteX5" fmla="*/ 919 w 10063"/>
                <a:gd name="connsiteY5" fmla="*/ 1314 h 10000"/>
                <a:gd name="connsiteX6" fmla="*/ 140 w 10063"/>
                <a:gd name="connsiteY6" fmla="*/ 2798 h 10000"/>
                <a:gd name="connsiteX7" fmla="*/ 157 w 10063"/>
                <a:gd name="connsiteY7" fmla="*/ 3498 h 10000"/>
                <a:gd name="connsiteX8" fmla="*/ 1703 w 10063"/>
                <a:gd name="connsiteY8" fmla="*/ 3063 h 10000"/>
                <a:gd name="connsiteX9" fmla="*/ 2540 w 10063"/>
                <a:gd name="connsiteY9" fmla="*/ 2458 h 10000"/>
                <a:gd name="connsiteX10" fmla="*/ 3673 w 10063"/>
                <a:gd name="connsiteY10" fmla="*/ 3984 h 10000"/>
                <a:gd name="connsiteX11" fmla="*/ 4972 w 10063"/>
                <a:gd name="connsiteY11" fmla="*/ 7512 h 10000"/>
                <a:gd name="connsiteX12" fmla="*/ 6685 w 10063"/>
                <a:gd name="connsiteY12" fmla="*/ 9990 h 10000"/>
                <a:gd name="connsiteX13" fmla="*/ 8335 w 10063"/>
                <a:gd name="connsiteY13" fmla="*/ 8973 h 10000"/>
                <a:gd name="connsiteX14" fmla="*/ 9599 w 10063"/>
                <a:gd name="connsiteY14" fmla="*/ 6813 h 10000"/>
                <a:gd name="connsiteX15" fmla="*/ 9817 w 10063"/>
                <a:gd name="connsiteY15" fmla="*/ 6861 h 10000"/>
                <a:gd name="connsiteX0" fmla="*/ 9829 w 10075"/>
                <a:gd name="connsiteY0" fmla="*/ 6861 h 10000"/>
                <a:gd name="connsiteX1" fmla="*/ 9860 w 10075"/>
                <a:gd name="connsiteY1" fmla="*/ 3762 h 10000"/>
                <a:gd name="connsiteX2" fmla="*/ 7799 w 10075"/>
                <a:gd name="connsiteY2" fmla="*/ 6431 h 10000"/>
                <a:gd name="connsiteX3" fmla="*/ 5795 w 10075"/>
                <a:gd name="connsiteY3" fmla="*/ 7225 h 10000"/>
                <a:gd name="connsiteX4" fmla="*/ 2267 w 10075"/>
                <a:gd name="connsiteY4" fmla="*/ 12 h 10000"/>
                <a:gd name="connsiteX5" fmla="*/ 931 w 10075"/>
                <a:gd name="connsiteY5" fmla="*/ 1314 h 10000"/>
                <a:gd name="connsiteX6" fmla="*/ 152 w 10075"/>
                <a:gd name="connsiteY6" fmla="*/ 2798 h 10000"/>
                <a:gd name="connsiteX7" fmla="*/ 151 w 10075"/>
                <a:gd name="connsiteY7" fmla="*/ 3546 h 10000"/>
                <a:gd name="connsiteX8" fmla="*/ 1715 w 10075"/>
                <a:gd name="connsiteY8" fmla="*/ 3063 h 10000"/>
                <a:gd name="connsiteX9" fmla="*/ 2552 w 10075"/>
                <a:gd name="connsiteY9" fmla="*/ 2458 h 10000"/>
                <a:gd name="connsiteX10" fmla="*/ 3685 w 10075"/>
                <a:gd name="connsiteY10" fmla="*/ 3984 h 10000"/>
                <a:gd name="connsiteX11" fmla="*/ 4984 w 10075"/>
                <a:gd name="connsiteY11" fmla="*/ 7512 h 10000"/>
                <a:gd name="connsiteX12" fmla="*/ 6697 w 10075"/>
                <a:gd name="connsiteY12" fmla="*/ 9990 h 10000"/>
                <a:gd name="connsiteX13" fmla="*/ 8347 w 10075"/>
                <a:gd name="connsiteY13" fmla="*/ 8973 h 10000"/>
                <a:gd name="connsiteX14" fmla="*/ 9611 w 10075"/>
                <a:gd name="connsiteY14" fmla="*/ 6813 h 10000"/>
                <a:gd name="connsiteX15" fmla="*/ 9829 w 10075"/>
                <a:gd name="connsiteY15" fmla="*/ 6861 h 10000"/>
                <a:gd name="connsiteX0" fmla="*/ 9736 w 9982"/>
                <a:gd name="connsiteY0" fmla="*/ 6861 h 10000"/>
                <a:gd name="connsiteX1" fmla="*/ 9767 w 9982"/>
                <a:gd name="connsiteY1" fmla="*/ 3762 h 10000"/>
                <a:gd name="connsiteX2" fmla="*/ 7706 w 9982"/>
                <a:gd name="connsiteY2" fmla="*/ 6431 h 10000"/>
                <a:gd name="connsiteX3" fmla="*/ 5702 w 9982"/>
                <a:gd name="connsiteY3" fmla="*/ 7225 h 10000"/>
                <a:gd name="connsiteX4" fmla="*/ 2174 w 9982"/>
                <a:gd name="connsiteY4" fmla="*/ 12 h 10000"/>
                <a:gd name="connsiteX5" fmla="*/ 838 w 9982"/>
                <a:gd name="connsiteY5" fmla="*/ 1314 h 10000"/>
                <a:gd name="connsiteX6" fmla="*/ 59 w 9982"/>
                <a:gd name="connsiteY6" fmla="*/ 2798 h 10000"/>
                <a:gd name="connsiteX7" fmla="*/ 58 w 9982"/>
                <a:gd name="connsiteY7" fmla="*/ 3546 h 10000"/>
                <a:gd name="connsiteX8" fmla="*/ 1622 w 9982"/>
                <a:gd name="connsiteY8" fmla="*/ 3063 h 10000"/>
                <a:gd name="connsiteX9" fmla="*/ 2459 w 9982"/>
                <a:gd name="connsiteY9" fmla="*/ 2458 h 10000"/>
                <a:gd name="connsiteX10" fmla="*/ 3592 w 9982"/>
                <a:gd name="connsiteY10" fmla="*/ 3984 h 10000"/>
                <a:gd name="connsiteX11" fmla="*/ 4891 w 9982"/>
                <a:gd name="connsiteY11" fmla="*/ 7512 h 10000"/>
                <a:gd name="connsiteX12" fmla="*/ 6604 w 9982"/>
                <a:gd name="connsiteY12" fmla="*/ 9990 h 10000"/>
                <a:gd name="connsiteX13" fmla="*/ 8254 w 9982"/>
                <a:gd name="connsiteY13" fmla="*/ 8973 h 10000"/>
                <a:gd name="connsiteX14" fmla="*/ 9518 w 9982"/>
                <a:gd name="connsiteY14" fmla="*/ 6813 h 10000"/>
                <a:gd name="connsiteX15" fmla="*/ 9736 w 9982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05 w 9951"/>
                <a:gd name="connsiteY0" fmla="*/ 6861 h 10000"/>
                <a:gd name="connsiteX1" fmla="*/ 9736 w 9951"/>
                <a:gd name="connsiteY1" fmla="*/ 3762 h 10000"/>
                <a:gd name="connsiteX2" fmla="*/ 7671 w 9951"/>
                <a:gd name="connsiteY2" fmla="*/ 6431 h 10000"/>
                <a:gd name="connsiteX3" fmla="*/ 5663 w 9951"/>
                <a:gd name="connsiteY3" fmla="*/ 7225 h 10000"/>
                <a:gd name="connsiteX4" fmla="*/ 2129 w 9951"/>
                <a:gd name="connsiteY4" fmla="*/ 12 h 10000"/>
                <a:gd name="connsiteX5" fmla="*/ 791 w 9951"/>
                <a:gd name="connsiteY5" fmla="*/ 1314 h 10000"/>
                <a:gd name="connsiteX6" fmla="*/ 10 w 9951"/>
                <a:gd name="connsiteY6" fmla="*/ 2798 h 10000"/>
                <a:gd name="connsiteX7" fmla="*/ 9 w 9951"/>
                <a:gd name="connsiteY7" fmla="*/ 3546 h 10000"/>
                <a:gd name="connsiteX8" fmla="*/ 1576 w 9951"/>
                <a:gd name="connsiteY8" fmla="*/ 3063 h 10000"/>
                <a:gd name="connsiteX9" fmla="*/ 2414 w 9951"/>
                <a:gd name="connsiteY9" fmla="*/ 2458 h 10000"/>
                <a:gd name="connsiteX10" fmla="*/ 3549 w 9951"/>
                <a:gd name="connsiteY10" fmla="*/ 3984 h 10000"/>
                <a:gd name="connsiteX11" fmla="*/ 4851 w 9951"/>
                <a:gd name="connsiteY11" fmla="*/ 7512 h 10000"/>
                <a:gd name="connsiteX12" fmla="*/ 6567 w 9951"/>
                <a:gd name="connsiteY12" fmla="*/ 9990 h 10000"/>
                <a:gd name="connsiteX13" fmla="*/ 8220 w 9951"/>
                <a:gd name="connsiteY13" fmla="*/ 8973 h 10000"/>
                <a:gd name="connsiteX14" fmla="*/ 9486 w 9951"/>
                <a:gd name="connsiteY14" fmla="*/ 6813 h 10000"/>
                <a:gd name="connsiteX15" fmla="*/ 9705 w 9951"/>
                <a:gd name="connsiteY15" fmla="*/ 6861 h 10000"/>
                <a:gd name="connsiteX0" fmla="*/ 9746 w 9993"/>
                <a:gd name="connsiteY0" fmla="*/ 6861 h 10000"/>
                <a:gd name="connsiteX1" fmla="*/ 9777 w 9993"/>
                <a:gd name="connsiteY1" fmla="*/ 3762 h 10000"/>
                <a:gd name="connsiteX2" fmla="*/ 7702 w 9993"/>
                <a:gd name="connsiteY2" fmla="*/ 6431 h 10000"/>
                <a:gd name="connsiteX3" fmla="*/ 5684 w 9993"/>
                <a:gd name="connsiteY3" fmla="*/ 7225 h 10000"/>
                <a:gd name="connsiteX4" fmla="*/ 2132 w 9993"/>
                <a:gd name="connsiteY4" fmla="*/ 12 h 10000"/>
                <a:gd name="connsiteX5" fmla="*/ 788 w 9993"/>
                <a:gd name="connsiteY5" fmla="*/ 1314 h 10000"/>
                <a:gd name="connsiteX6" fmla="*/ 3 w 9993"/>
                <a:gd name="connsiteY6" fmla="*/ 2798 h 10000"/>
                <a:gd name="connsiteX7" fmla="*/ 2 w 9993"/>
                <a:gd name="connsiteY7" fmla="*/ 3546 h 10000"/>
                <a:gd name="connsiteX8" fmla="*/ 1577 w 9993"/>
                <a:gd name="connsiteY8" fmla="*/ 3063 h 10000"/>
                <a:gd name="connsiteX9" fmla="*/ 2419 w 9993"/>
                <a:gd name="connsiteY9" fmla="*/ 2458 h 10000"/>
                <a:gd name="connsiteX10" fmla="*/ 3559 w 9993"/>
                <a:gd name="connsiteY10" fmla="*/ 3984 h 10000"/>
                <a:gd name="connsiteX11" fmla="*/ 4868 w 9993"/>
                <a:gd name="connsiteY11" fmla="*/ 7512 h 10000"/>
                <a:gd name="connsiteX12" fmla="*/ 6592 w 9993"/>
                <a:gd name="connsiteY12" fmla="*/ 9990 h 10000"/>
                <a:gd name="connsiteX13" fmla="*/ 8253 w 9993"/>
                <a:gd name="connsiteY13" fmla="*/ 8973 h 10000"/>
                <a:gd name="connsiteX14" fmla="*/ 9526 w 9993"/>
                <a:gd name="connsiteY14" fmla="*/ 6813 h 10000"/>
                <a:gd name="connsiteX15" fmla="*/ 9746 w 9993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30 w 10000"/>
                <a:gd name="connsiteY8" fmla="*/ 2196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9 w 10000"/>
                <a:gd name="connsiteY8" fmla="*/ 1112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5650 h 8789"/>
                <a:gd name="connsiteX1" fmla="*/ 9784 w 10000"/>
                <a:gd name="connsiteY1" fmla="*/ 2551 h 8789"/>
                <a:gd name="connsiteX2" fmla="*/ 7707 w 10000"/>
                <a:gd name="connsiteY2" fmla="*/ 5220 h 8789"/>
                <a:gd name="connsiteX3" fmla="*/ 5688 w 10000"/>
                <a:gd name="connsiteY3" fmla="*/ 6014 h 8789"/>
                <a:gd name="connsiteX4" fmla="*/ 2123 w 10000"/>
                <a:gd name="connsiteY4" fmla="*/ 210 h 8789"/>
                <a:gd name="connsiteX5" fmla="*/ 789 w 10000"/>
                <a:gd name="connsiteY5" fmla="*/ 103 h 8789"/>
                <a:gd name="connsiteX6" fmla="*/ 3 w 10000"/>
                <a:gd name="connsiteY6" fmla="*/ 1587 h 8789"/>
                <a:gd name="connsiteX7" fmla="*/ 2 w 10000"/>
                <a:gd name="connsiteY7" fmla="*/ 2335 h 8789"/>
                <a:gd name="connsiteX8" fmla="*/ 1263 w 10000"/>
                <a:gd name="connsiteY8" fmla="*/ 768 h 8789"/>
                <a:gd name="connsiteX9" fmla="*/ 2421 w 10000"/>
                <a:gd name="connsiteY9" fmla="*/ 1247 h 8789"/>
                <a:gd name="connsiteX10" fmla="*/ 3561 w 10000"/>
                <a:gd name="connsiteY10" fmla="*/ 2773 h 8789"/>
                <a:gd name="connsiteX11" fmla="*/ 4871 w 10000"/>
                <a:gd name="connsiteY11" fmla="*/ 6301 h 8789"/>
                <a:gd name="connsiteX12" fmla="*/ 6597 w 10000"/>
                <a:gd name="connsiteY12" fmla="*/ 8779 h 8789"/>
                <a:gd name="connsiteX13" fmla="*/ 8259 w 10000"/>
                <a:gd name="connsiteY13" fmla="*/ 7762 h 8789"/>
                <a:gd name="connsiteX14" fmla="*/ 9533 w 10000"/>
                <a:gd name="connsiteY14" fmla="*/ 5602 h 8789"/>
                <a:gd name="connsiteX15" fmla="*/ 9753 w 10000"/>
                <a:gd name="connsiteY15" fmla="*/ 5650 h 8789"/>
                <a:gd name="connsiteX0" fmla="*/ 9753 w 10000"/>
                <a:gd name="connsiteY0" fmla="*/ 7560 h 11132"/>
                <a:gd name="connsiteX1" fmla="*/ 9784 w 10000"/>
                <a:gd name="connsiteY1" fmla="*/ 4034 h 11132"/>
                <a:gd name="connsiteX2" fmla="*/ 7707 w 10000"/>
                <a:gd name="connsiteY2" fmla="*/ 7071 h 11132"/>
                <a:gd name="connsiteX3" fmla="*/ 5688 w 10000"/>
                <a:gd name="connsiteY3" fmla="*/ 7975 h 11132"/>
                <a:gd name="connsiteX4" fmla="*/ 2196 w 10000"/>
                <a:gd name="connsiteY4" fmla="*/ 15 h 11132"/>
                <a:gd name="connsiteX5" fmla="*/ 789 w 10000"/>
                <a:gd name="connsiteY5" fmla="*/ 1249 h 11132"/>
                <a:gd name="connsiteX6" fmla="*/ 3 w 10000"/>
                <a:gd name="connsiteY6" fmla="*/ 2938 h 11132"/>
                <a:gd name="connsiteX7" fmla="*/ 2 w 10000"/>
                <a:gd name="connsiteY7" fmla="*/ 3789 h 11132"/>
                <a:gd name="connsiteX8" fmla="*/ 1263 w 10000"/>
                <a:gd name="connsiteY8" fmla="*/ 2006 h 11132"/>
                <a:gd name="connsiteX9" fmla="*/ 2421 w 10000"/>
                <a:gd name="connsiteY9" fmla="*/ 2551 h 11132"/>
                <a:gd name="connsiteX10" fmla="*/ 3561 w 10000"/>
                <a:gd name="connsiteY10" fmla="*/ 4287 h 11132"/>
                <a:gd name="connsiteX11" fmla="*/ 4871 w 10000"/>
                <a:gd name="connsiteY11" fmla="*/ 8301 h 11132"/>
                <a:gd name="connsiteX12" fmla="*/ 6597 w 10000"/>
                <a:gd name="connsiteY12" fmla="*/ 11121 h 11132"/>
                <a:gd name="connsiteX13" fmla="*/ 8259 w 10000"/>
                <a:gd name="connsiteY13" fmla="*/ 9963 h 11132"/>
                <a:gd name="connsiteX14" fmla="*/ 9533 w 10000"/>
                <a:gd name="connsiteY14" fmla="*/ 7506 h 11132"/>
                <a:gd name="connsiteX15" fmla="*/ 9753 w 10000"/>
                <a:gd name="connsiteY15" fmla="*/ 7560 h 11132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21 w 10000"/>
                <a:gd name="connsiteY9" fmla="*/ 255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36 w 10000"/>
                <a:gd name="connsiteY9" fmla="*/ 181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49 w 10000"/>
                <a:gd name="connsiteY10" fmla="*/ 4784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48 h 11120"/>
                <a:gd name="connsiteX1" fmla="*/ 9784 w 10000"/>
                <a:gd name="connsiteY1" fmla="*/ 4022 h 11120"/>
                <a:gd name="connsiteX2" fmla="*/ 7707 w 10000"/>
                <a:gd name="connsiteY2" fmla="*/ 7059 h 11120"/>
                <a:gd name="connsiteX3" fmla="*/ 5688 w 10000"/>
                <a:gd name="connsiteY3" fmla="*/ 7963 h 11120"/>
                <a:gd name="connsiteX4" fmla="*/ 3359 w 10000"/>
                <a:gd name="connsiteY4" fmla="*/ 1503 h 11120"/>
                <a:gd name="connsiteX5" fmla="*/ 2196 w 10000"/>
                <a:gd name="connsiteY5" fmla="*/ 3 h 11120"/>
                <a:gd name="connsiteX6" fmla="*/ 789 w 10000"/>
                <a:gd name="connsiteY6" fmla="*/ 1237 h 11120"/>
                <a:gd name="connsiteX7" fmla="*/ 3 w 10000"/>
                <a:gd name="connsiteY7" fmla="*/ 2926 h 11120"/>
                <a:gd name="connsiteX8" fmla="*/ 2 w 10000"/>
                <a:gd name="connsiteY8" fmla="*/ 3777 h 11120"/>
                <a:gd name="connsiteX9" fmla="*/ 1263 w 10000"/>
                <a:gd name="connsiteY9" fmla="*/ 1994 h 11120"/>
                <a:gd name="connsiteX10" fmla="*/ 2461 w 10000"/>
                <a:gd name="connsiteY10" fmla="*/ 2374 h 11120"/>
                <a:gd name="connsiteX11" fmla="*/ 3549 w 10000"/>
                <a:gd name="connsiteY11" fmla="*/ 4768 h 11120"/>
                <a:gd name="connsiteX12" fmla="*/ 4871 w 10000"/>
                <a:gd name="connsiteY12" fmla="*/ 8289 h 11120"/>
                <a:gd name="connsiteX13" fmla="*/ 6597 w 10000"/>
                <a:gd name="connsiteY13" fmla="*/ 11109 h 11120"/>
                <a:gd name="connsiteX14" fmla="*/ 8259 w 10000"/>
                <a:gd name="connsiteY14" fmla="*/ 9951 h 11120"/>
                <a:gd name="connsiteX15" fmla="*/ 9533 w 10000"/>
                <a:gd name="connsiteY15" fmla="*/ 7494 h 11120"/>
                <a:gd name="connsiteX16" fmla="*/ 9753 w 10000"/>
                <a:gd name="connsiteY16" fmla="*/ 7548 h 11120"/>
                <a:gd name="connsiteX0" fmla="*/ 9753 w 10000"/>
                <a:gd name="connsiteY0" fmla="*/ 7548 h 11259"/>
                <a:gd name="connsiteX1" fmla="*/ 9784 w 10000"/>
                <a:gd name="connsiteY1" fmla="*/ 4022 h 11259"/>
                <a:gd name="connsiteX2" fmla="*/ 7707 w 10000"/>
                <a:gd name="connsiteY2" fmla="*/ 7059 h 11259"/>
                <a:gd name="connsiteX3" fmla="*/ 5688 w 10000"/>
                <a:gd name="connsiteY3" fmla="*/ 7963 h 11259"/>
                <a:gd name="connsiteX4" fmla="*/ 3359 w 10000"/>
                <a:gd name="connsiteY4" fmla="*/ 1503 h 11259"/>
                <a:gd name="connsiteX5" fmla="*/ 2196 w 10000"/>
                <a:gd name="connsiteY5" fmla="*/ 3 h 11259"/>
                <a:gd name="connsiteX6" fmla="*/ 789 w 10000"/>
                <a:gd name="connsiteY6" fmla="*/ 1237 h 11259"/>
                <a:gd name="connsiteX7" fmla="*/ 3 w 10000"/>
                <a:gd name="connsiteY7" fmla="*/ 2926 h 11259"/>
                <a:gd name="connsiteX8" fmla="*/ 2 w 10000"/>
                <a:gd name="connsiteY8" fmla="*/ 3777 h 11259"/>
                <a:gd name="connsiteX9" fmla="*/ 1263 w 10000"/>
                <a:gd name="connsiteY9" fmla="*/ 1994 h 11259"/>
                <a:gd name="connsiteX10" fmla="*/ 2461 w 10000"/>
                <a:gd name="connsiteY10" fmla="*/ 2374 h 11259"/>
                <a:gd name="connsiteX11" fmla="*/ 3549 w 10000"/>
                <a:gd name="connsiteY11" fmla="*/ 4768 h 11259"/>
                <a:gd name="connsiteX12" fmla="*/ 4886 w 10000"/>
                <a:gd name="connsiteY12" fmla="*/ 7220 h 11259"/>
                <a:gd name="connsiteX13" fmla="*/ 6597 w 10000"/>
                <a:gd name="connsiteY13" fmla="*/ 11109 h 11259"/>
                <a:gd name="connsiteX14" fmla="*/ 8259 w 10000"/>
                <a:gd name="connsiteY14" fmla="*/ 9951 h 11259"/>
                <a:gd name="connsiteX15" fmla="*/ 9533 w 10000"/>
                <a:gd name="connsiteY15" fmla="*/ 7494 h 11259"/>
                <a:gd name="connsiteX16" fmla="*/ 9753 w 10000"/>
                <a:gd name="connsiteY16" fmla="*/ 7548 h 11259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88 w 10000"/>
                <a:gd name="connsiteY3" fmla="*/ 7963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69 w 10000"/>
                <a:gd name="connsiteY3" fmla="*/ 9196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733 w 10000"/>
                <a:gd name="connsiteY3" fmla="*/ 8292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0074"/>
                <a:gd name="connsiteX1" fmla="*/ 9784 w 10000"/>
                <a:gd name="connsiteY1" fmla="*/ 4022 h 10074"/>
                <a:gd name="connsiteX2" fmla="*/ 7707 w 10000"/>
                <a:gd name="connsiteY2" fmla="*/ 7059 h 10074"/>
                <a:gd name="connsiteX3" fmla="*/ 5733 w 10000"/>
                <a:gd name="connsiteY3" fmla="*/ 8292 h 10074"/>
                <a:gd name="connsiteX4" fmla="*/ 3359 w 10000"/>
                <a:gd name="connsiteY4" fmla="*/ 1503 h 10074"/>
                <a:gd name="connsiteX5" fmla="*/ 2196 w 10000"/>
                <a:gd name="connsiteY5" fmla="*/ 3 h 10074"/>
                <a:gd name="connsiteX6" fmla="*/ 789 w 10000"/>
                <a:gd name="connsiteY6" fmla="*/ 1237 h 10074"/>
                <a:gd name="connsiteX7" fmla="*/ 3 w 10000"/>
                <a:gd name="connsiteY7" fmla="*/ 2926 h 10074"/>
                <a:gd name="connsiteX8" fmla="*/ 2 w 10000"/>
                <a:gd name="connsiteY8" fmla="*/ 3777 h 10074"/>
                <a:gd name="connsiteX9" fmla="*/ 1263 w 10000"/>
                <a:gd name="connsiteY9" fmla="*/ 1994 h 10074"/>
                <a:gd name="connsiteX10" fmla="*/ 2461 w 10000"/>
                <a:gd name="connsiteY10" fmla="*/ 2374 h 10074"/>
                <a:gd name="connsiteX11" fmla="*/ 3549 w 10000"/>
                <a:gd name="connsiteY11" fmla="*/ 4768 h 10074"/>
                <a:gd name="connsiteX12" fmla="*/ 4886 w 10000"/>
                <a:gd name="connsiteY12" fmla="*/ 8165 h 10074"/>
                <a:gd name="connsiteX13" fmla="*/ 6614 w 10000"/>
                <a:gd name="connsiteY13" fmla="*/ 9547 h 10074"/>
                <a:gd name="connsiteX14" fmla="*/ 8259 w 10000"/>
                <a:gd name="connsiteY14" fmla="*/ 9951 h 10074"/>
                <a:gd name="connsiteX15" fmla="*/ 9533 w 10000"/>
                <a:gd name="connsiteY15" fmla="*/ 7494 h 10074"/>
                <a:gd name="connsiteX16" fmla="*/ 9753 w 10000"/>
                <a:gd name="connsiteY16" fmla="*/ 7548 h 10074"/>
                <a:gd name="connsiteX0" fmla="*/ 9753 w 10000"/>
                <a:gd name="connsiteY0" fmla="*/ 7548 h 10374"/>
                <a:gd name="connsiteX1" fmla="*/ 9784 w 10000"/>
                <a:gd name="connsiteY1" fmla="*/ 4022 h 10374"/>
                <a:gd name="connsiteX2" fmla="*/ 7707 w 10000"/>
                <a:gd name="connsiteY2" fmla="*/ 7059 h 10374"/>
                <a:gd name="connsiteX3" fmla="*/ 5733 w 10000"/>
                <a:gd name="connsiteY3" fmla="*/ 8292 h 10374"/>
                <a:gd name="connsiteX4" fmla="*/ 3359 w 10000"/>
                <a:gd name="connsiteY4" fmla="*/ 1503 h 10374"/>
                <a:gd name="connsiteX5" fmla="*/ 2196 w 10000"/>
                <a:gd name="connsiteY5" fmla="*/ 3 h 10374"/>
                <a:gd name="connsiteX6" fmla="*/ 789 w 10000"/>
                <a:gd name="connsiteY6" fmla="*/ 1237 h 10374"/>
                <a:gd name="connsiteX7" fmla="*/ 3 w 10000"/>
                <a:gd name="connsiteY7" fmla="*/ 2926 h 10374"/>
                <a:gd name="connsiteX8" fmla="*/ 2 w 10000"/>
                <a:gd name="connsiteY8" fmla="*/ 3777 h 10374"/>
                <a:gd name="connsiteX9" fmla="*/ 1263 w 10000"/>
                <a:gd name="connsiteY9" fmla="*/ 1994 h 10374"/>
                <a:gd name="connsiteX10" fmla="*/ 2461 w 10000"/>
                <a:gd name="connsiteY10" fmla="*/ 2374 h 10374"/>
                <a:gd name="connsiteX11" fmla="*/ 3549 w 10000"/>
                <a:gd name="connsiteY11" fmla="*/ 4768 h 10374"/>
                <a:gd name="connsiteX12" fmla="*/ 4886 w 10000"/>
                <a:gd name="connsiteY12" fmla="*/ 8165 h 10374"/>
                <a:gd name="connsiteX13" fmla="*/ 6614 w 10000"/>
                <a:gd name="connsiteY13" fmla="*/ 10205 h 10374"/>
                <a:gd name="connsiteX14" fmla="*/ 8259 w 10000"/>
                <a:gd name="connsiteY14" fmla="*/ 9951 h 10374"/>
                <a:gd name="connsiteX15" fmla="*/ 9533 w 10000"/>
                <a:gd name="connsiteY15" fmla="*/ 7494 h 10374"/>
                <a:gd name="connsiteX16" fmla="*/ 9753 w 10000"/>
                <a:gd name="connsiteY16" fmla="*/ 7548 h 10374"/>
                <a:gd name="connsiteX0" fmla="*/ 9753 w 10000"/>
                <a:gd name="connsiteY0" fmla="*/ 7548 h 10252"/>
                <a:gd name="connsiteX1" fmla="*/ 9784 w 10000"/>
                <a:gd name="connsiteY1" fmla="*/ 4022 h 10252"/>
                <a:gd name="connsiteX2" fmla="*/ 7707 w 10000"/>
                <a:gd name="connsiteY2" fmla="*/ 7059 h 10252"/>
                <a:gd name="connsiteX3" fmla="*/ 5733 w 10000"/>
                <a:gd name="connsiteY3" fmla="*/ 8292 h 10252"/>
                <a:gd name="connsiteX4" fmla="*/ 3359 w 10000"/>
                <a:gd name="connsiteY4" fmla="*/ 1503 h 10252"/>
                <a:gd name="connsiteX5" fmla="*/ 2196 w 10000"/>
                <a:gd name="connsiteY5" fmla="*/ 3 h 10252"/>
                <a:gd name="connsiteX6" fmla="*/ 789 w 10000"/>
                <a:gd name="connsiteY6" fmla="*/ 1237 h 10252"/>
                <a:gd name="connsiteX7" fmla="*/ 3 w 10000"/>
                <a:gd name="connsiteY7" fmla="*/ 2926 h 10252"/>
                <a:gd name="connsiteX8" fmla="*/ 2 w 10000"/>
                <a:gd name="connsiteY8" fmla="*/ 3777 h 10252"/>
                <a:gd name="connsiteX9" fmla="*/ 1263 w 10000"/>
                <a:gd name="connsiteY9" fmla="*/ 1994 h 10252"/>
                <a:gd name="connsiteX10" fmla="*/ 2461 w 10000"/>
                <a:gd name="connsiteY10" fmla="*/ 2374 h 10252"/>
                <a:gd name="connsiteX11" fmla="*/ 3549 w 10000"/>
                <a:gd name="connsiteY11" fmla="*/ 4768 h 10252"/>
                <a:gd name="connsiteX12" fmla="*/ 4886 w 10000"/>
                <a:gd name="connsiteY12" fmla="*/ 8165 h 10252"/>
                <a:gd name="connsiteX13" fmla="*/ 6614 w 10000"/>
                <a:gd name="connsiteY13" fmla="*/ 10205 h 10252"/>
                <a:gd name="connsiteX14" fmla="*/ 8259 w 10000"/>
                <a:gd name="connsiteY14" fmla="*/ 9951 h 10252"/>
                <a:gd name="connsiteX15" fmla="*/ 9533 w 10000"/>
                <a:gd name="connsiteY15" fmla="*/ 7494 h 10252"/>
                <a:gd name="connsiteX16" fmla="*/ 9753 w 10000"/>
                <a:gd name="connsiteY16" fmla="*/ 7548 h 10252"/>
                <a:gd name="connsiteX0" fmla="*/ 9753 w 10000"/>
                <a:gd name="connsiteY0" fmla="*/ 7548 h 10268"/>
                <a:gd name="connsiteX1" fmla="*/ 9784 w 10000"/>
                <a:gd name="connsiteY1" fmla="*/ 4022 h 10268"/>
                <a:gd name="connsiteX2" fmla="*/ 7707 w 10000"/>
                <a:gd name="connsiteY2" fmla="*/ 7059 h 10268"/>
                <a:gd name="connsiteX3" fmla="*/ 5733 w 10000"/>
                <a:gd name="connsiteY3" fmla="*/ 8292 h 10268"/>
                <a:gd name="connsiteX4" fmla="*/ 3359 w 10000"/>
                <a:gd name="connsiteY4" fmla="*/ 1503 h 10268"/>
                <a:gd name="connsiteX5" fmla="*/ 2196 w 10000"/>
                <a:gd name="connsiteY5" fmla="*/ 3 h 10268"/>
                <a:gd name="connsiteX6" fmla="*/ 789 w 10000"/>
                <a:gd name="connsiteY6" fmla="*/ 1237 h 10268"/>
                <a:gd name="connsiteX7" fmla="*/ 3 w 10000"/>
                <a:gd name="connsiteY7" fmla="*/ 2926 h 10268"/>
                <a:gd name="connsiteX8" fmla="*/ 2 w 10000"/>
                <a:gd name="connsiteY8" fmla="*/ 3777 h 10268"/>
                <a:gd name="connsiteX9" fmla="*/ 1263 w 10000"/>
                <a:gd name="connsiteY9" fmla="*/ 1994 h 10268"/>
                <a:gd name="connsiteX10" fmla="*/ 2461 w 10000"/>
                <a:gd name="connsiteY10" fmla="*/ 2374 h 10268"/>
                <a:gd name="connsiteX11" fmla="*/ 3549 w 10000"/>
                <a:gd name="connsiteY11" fmla="*/ 4768 h 10268"/>
                <a:gd name="connsiteX12" fmla="*/ 4886 w 10000"/>
                <a:gd name="connsiteY12" fmla="*/ 8165 h 10268"/>
                <a:gd name="connsiteX13" fmla="*/ 6614 w 10000"/>
                <a:gd name="connsiteY13" fmla="*/ 10205 h 10268"/>
                <a:gd name="connsiteX14" fmla="*/ 8259 w 10000"/>
                <a:gd name="connsiteY14" fmla="*/ 9951 h 10268"/>
                <a:gd name="connsiteX15" fmla="*/ 9533 w 10000"/>
                <a:gd name="connsiteY15" fmla="*/ 7494 h 10268"/>
                <a:gd name="connsiteX16" fmla="*/ 9753 w 10000"/>
                <a:gd name="connsiteY16" fmla="*/ 7548 h 10268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7059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3 w 10000"/>
                <a:gd name="connsiteY2" fmla="*/ 8415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14"/>
                <a:gd name="connsiteX1" fmla="*/ 9784 w 10000"/>
                <a:gd name="connsiteY1" fmla="*/ 4022 h 10214"/>
                <a:gd name="connsiteX2" fmla="*/ 7707 w 10000"/>
                <a:gd name="connsiteY2" fmla="*/ 8168 h 10214"/>
                <a:gd name="connsiteX3" fmla="*/ 5733 w 10000"/>
                <a:gd name="connsiteY3" fmla="*/ 8292 h 10214"/>
                <a:gd name="connsiteX4" fmla="*/ 3359 w 10000"/>
                <a:gd name="connsiteY4" fmla="*/ 1503 h 10214"/>
                <a:gd name="connsiteX5" fmla="*/ 2196 w 10000"/>
                <a:gd name="connsiteY5" fmla="*/ 3 h 10214"/>
                <a:gd name="connsiteX6" fmla="*/ 789 w 10000"/>
                <a:gd name="connsiteY6" fmla="*/ 1237 h 10214"/>
                <a:gd name="connsiteX7" fmla="*/ 3 w 10000"/>
                <a:gd name="connsiteY7" fmla="*/ 2926 h 10214"/>
                <a:gd name="connsiteX8" fmla="*/ 2 w 10000"/>
                <a:gd name="connsiteY8" fmla="*/ 3777 h 10214"/>
                <a:gd name="connsiteX9" fmla="*/ 1263 w 10000"/>
                <a:gd name="connsiteY9" fmla="*/ 1994 h 10214"/>
                <a:gd name="connsiteX10" fmla="*/ 2461 w 10000"/>
                <a:gd name="connsiteY10" fmla="*/ 2374 h 10214"/>
                <a:gd name="connsiteX11" fmla="*/ 3549 w 10000"/>
                <a:gd name="connsiteY11" fmla="*/ 4768 h 10214"/>
                <a:gd name="connsiteX12" fmla="*/ 4886 w 10000"/>
                <a:gd name="connsiteY12" fmla="*/ 8165 h 10214"/>
                <a:gd name="connsiteX13" fmla="*/ 6614 w 10000"/>
                <a:gd name="connsiteY13" fmla="*/ 10205 h 10214"/>
                <a:gd name="connsiteX14" fmla="*/ 8278 w 10000"/>
                <a:gd name="connsiteY14" fmla="*/ 8882 h 10214"/>
                <a:gd name="connsiteX15" fmla="*/ 9533 w 10000"/>
                <a:gd name="connsiteY15" fmla="*/ 7494 h 10214"/>
                <a:gd name="connsiteX16" fmla="*/ 9753 w 10000"/>
                <a:gd name="connsiteY16" fmla="*/ 7548 h 10214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6 w 10000"/>
                <a:gd name="connsiteY14" fmla="*/ 818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16"/>
                <a:gd name="connsiteX1" fmla="*/ 9784 w 10000"/>
                <a:gd name="connsiteY1" fmla="*/ 4022 h 10216"/>
                <a:gd name="connsiteX2" fmla="*/ 7707 w 10000"/>
                <a:gd name="connsiteY2" fmla="*/ 8168 h 10216"/>
                <a:gd name="connsiteX3" fmla="*/ 5733 w 10000"/>
                <a:gd name="connsiteY3" fmla="*/ 8292 h 10216"/>
                <a:gd name="connsiteX4" fmla="*/ 3359 w 10000"/>
                <a:gd name="connsiteY4" fmla="*/ 1503 h 10216"/>
                <a:gd name="connsiteX5" fmla="*/ 2196 w 10000"/>
                <a:gd name="connsiteY5" fmla="*/ 3 h 10216"/>
                <a:gd name="connsiteX6" fmla="*/ 789 w 10000"/>
                <a:gd name="connsiteY6" fmla="*/ 1237 h 10216"/>
                <a:gd name="connsiteX7" fmla="*/ 3 w 10000"/>
                <a:gd name="connsiteY7" fmla="*/ 2926 h 10216"/>
                <a:gd name="connsiteX8" fmla="*/ 2 w 10000"/>
                <a:gd name="connsiteY8" fmla="*/ 3777 h 10216"/>
                <a:gd name="connsiteX9" fmla="*/ 1263 w 10000"/>
                <a:gd name="connsiteY9" fmla="*/ 1994 h 10216"/>
                <a:gd name="connsiteX10" fmla="*/ 2461 w 10000"/>
                <a:gd name="connsiteY10" fmla="*/ 2374 h 10216"/>
                <a:gd name="connsiteX11" fmla="*/ 3549 w 10000"/>
                <a:gd name="connsiteY11" fmla="*/ 4768 h 10216"/>
                <a:gd name="connsiteX12" fmla="*/ 4886 w 10000"/>
                <a:gd name="connsiteY12" fmla="*/ 8165 h 10216"/>
                <a:gd name="connsiteX13" fmla="*/ 6614 w 10000"/>
                <a:gd name="connsiteY13" fmla="*/ 10205 h 10216"/>
                <a:gd name="connsiteX14" fmla="*/ 8288 w 10000"/>
                <a:gd name="connsiteY14" fmla="*/ 8923 h 10216"/>
                <a:gd name="connsiteX15" fmla="*/ 9533 w 10000"/>
                <a:gd name="connsiteY15" fmla="*/ 7494 h 10216"/>
                <a:gd name="connsiteX16" fmla="*/ 9753 w 10000"/>
                <a:gd name="connsiteY16" fmla="*/ 7548 h 10216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896 w 10045"/>
                <a:gd name="connsiteY0" fmla="*/ 5822 h 10205"/>
                <a:gd name="connsiteX1" fmla="*/ 9784 w 10045"/>
                <a:gd name="connsiteY1" fmla="*/ 4022 h 10205"/>
                <a:gd name="connsiteX2" fmla="*/ 7707 w 10045"/>
                <a:gd name="connsiteY2" fmla="*/ 8086 h 10205"/>
                <a:gd name="connsiteX3" fmla="*/ 5733 w 10045"/>
                <a:gd name="connsiteY3" fmla="*/ 8292 h 10205"/>
                <a:gd name="connsiteX4" fmla="*/ 3359 w 10045"/>
                <a:gd name="connsiteY4" fmla="*/ 1503 h 10205"/>
                <a:gd name="connsiteX5" fmla="*/ 2196 w 10045"/>
                <a:gd name="connsiteY5" fmla="*/ 3 h 10205"/>
                <a:gd name="connsiteX6" fmla="*/ 789 w 10045"/>
                <a:gd name="connsiteY6" fmla="*/ 1237 h 10205"/>
                <a:gd name="connsiteX7" fmla="*/ 3 w 10045"/>
                <a:gd name="connsiteY7" fmla="*/ 2926 h 10205"/>
                <a:gd name="connsiteX8" fmla="*/ 2 w 10045"/>
                <a:gd name="connsiteY8" fmla="*/ 3777 h 10205"/>
                <a:gd name="connsiteX9" fmla="*/ 1263 w 10045"/>
                <a:gd name="connsiteY9" fmla="*/ 1994 h 10205"/>
                <a:gd name="connsiteX10" fmla="*/ 2461 w 10045"/>
                <a:gd name="connsiteY10" fmla="*/ 2374 h 10205"/>
                <a:gd name="connsiteX11" fmla="*/ 3549 w 10045"/>
                <a:gd name="connsiteY11" fmla="*/ 4768 h 10205"/>
                <a:gd name="connsiteX12" fmla="*/ 4886 w 10045"/>
                <a:gd name="connsiteY12" fmla="*/ 8165 h 10205"/>
                <a:gd name="connsiteX13" fmla="*/ 6614 w 10045"/>
                <a:gd name="connsiteY13" fmla="*/ 10205 h 10205"/>
                <a:gd name="connsiteX14" fmla="*/ 8288 w 10045"/>
                <a:gd name="connsiteY14" fmla="*/ 8923 h 10205"/>
                <a:gd name="connsiteX15" fmla="*/ 9533 w 10045"/>
                <a:gd name="connsiteY15" fmla="*/ 7494 h 10205"/>
                <a:gd name="connsiteX16" fmla="*/ 9896 w 10045"/>
                <a:gd name="connsiteY16" fmla="*/ 5822 h 10205"/>
                <a:gd name="connsiteX0" fmla="*/ 9900 w 10046"/>
                <a:gd name="connsiteY0" fmla="*/ 6274 h 10205"/>
                <a:gd name="connsiteX1" fmla="*/ 9784 w 10046"/>
                <a:gd name="connsiteY1" fmla="*/ 4022 h 10205"/>
                <a:gd name="connsiteX2" fmla="*/ 7707 w 10046"/>
                <a:gd name="connsiteY2" fmla="*/ 8086 h 10205"/>
                <a:gd name="connsiteX3" fmla="*/ 5733 w 10046"/>
                <a:gd name="connsiteY3" fmla="*/ 8292 h 10205"/>
                <a:gd name="connsiteX4" fmla="*/ 3359 w 10046"/>
                <a:gd name="connsiteY4" fmla="*/ 1503 h 10205"/>
                <a:gd name="connsiteX5" fmla="*/ 2196 w 10046"/>
                <a:gd name="connsiteY5" fmla="*/ 3 h 10205"/>
                <a:gd name="connsiteX6" fmla="*/ 789 w 10046"/>
                <a:gd name="connsiteY6" fmla="*/ 1237 h 10205"/>
                <a:gd name="connsiteX7" fmla="*/ 3 w 10046"/>
                <a:gd name="connsiteY7" fmla="*/ 2926 h 10205"/>
                <a:gd name="connsiteX8" fmla="*/ 2 w 10046"/>
                <a:gd name="connsiteY8" fmla="*/ 3777 h 10205"/>
                <a:gd name="connsiteX9" fmla="*/ 1263 w 10046"/>
                <a:gd name="connsiteY9" fmla="*/ 1994 h 10205"/>
                <a:gd name="connsiteX10" fmla="*/ 2461 w 10046"/>
                <a:gd name="connsiteY10" fmla="*/ 2374 h 10205"/>
                <a:gd name="connsiteX11" fmla="*/ 3549 w 10046"/>
                <a:gd name="connsiteY11" fmla="*/ 4768 h 10205"/>
                <a:gd name="connsiteX12" fmla="*/ 4886 w 10046"/>
                <a:gd name="connsiteY12" fmla="*/ 8165 h 10205"/>
                <a:gd name="connsiteX13" fmla="*/ 6614 w 10046"/>
                <a:gd name="connsiteY13" fmla="*/ 10205 h 10205"/>
                <a:gd name="connsiteX14" fmla="*/ 8288 w 10046"/>
                <a:gd name="connsiteY14" fmla="*/ 8923 h 10205"/>
                <a:gd name="connsiteX15" fmla="*/ 9533 w 10046"/>
                <a:gd name="connsiteY15" fmla="*/ 7494 h 10205"/>
                <a:gd name="connsiteX16" fmla="*/ 9900 w 10046"/>
                <a:gd name="connsiteY16" fmla="*/ 6274 h 10205"/>
                <a:gd name="connsiteX0" fmla="*/ 9900 w 10032"/>
                <a:gd name="connsiteY0" fmla="*/ 6274 h 10205"/>
                <a:gd name="connsiteX1" fmla="*/ 9784 w 10032"/>
                <a:gd name="connsiteY1" fmla="*/ 4022 h 10205"/>
                <a:gd name="connsiteX2" fmla="*/ 7707 w 10032"/>
                <a:gd name="connsiteY2" fmla="*/ 8086 h 10205"/>
                <a:gd name="connsiteX3" fmla="*/ 5733 w 10032"/>
                <a:gd name="connsiteY3" fmla="*/ 8292 h 10205"/>
                <a:gd name="connsiteX4" fmla="*/ 3359 w 10032"/>
                <a:gd name="connsiteY4" fmla="*/ 1503 h 10205"/>
                <a:gd name="connsiteX5" fmla="*/ 2196 w 10032"/>
                <a:gd name="connsiteY5" fmla="*/ 3 h 10205"/>
                <a:gd name="connsiteX6" fmla="*/ 789 w 10032"/>
                <a:gd name="connsiteY6" fmla="*/ 1237 h 10205"/>
                <a:gd name="connsiteX7" fmla="*/ 3 w 10032"/>
                <a:gd name="connsiteY7" fmla="*/ 2926 h 10205"/>
                <a:gd name="connsiteX8" fmla="*/ 2 w 10032"/>
                <a:gd name="connsiteY8" fmla="*/ 3777 h 10205"/>
                <a:gd name="connsiteX9" fmla="*/ 1263 w 10032"/>
                <a:gd name="connsiteY9" fmla="*/ 1994 h 10205"/>
                <a:gd name="connsiteX10" fmla="*/ 2461 w 10032"/>
                <a:gd name="connsiteY10" fmla="*/ 2374 h 10205"/>
                <a:gd name="connsiteX11" fmla="*/ 3549 w 10032"/>
                <a:gd name="connsiteY11" fmla="*/ 4768 h 10205"/>
                <a:gd name="connsiteX12" fmla="*/ 4886 w 10032"/>
                <a:gd name="connsiteY12" fmla="*/ 8165 h 10205"/>
                <a:gd name="connsiteX13" fmla="*/ 6614 w 10032"/>
                <a:gd name="connsiteY13" fmla="*/ 10205 h 10205"/>
                <a:gd name="connsiteX14" fmla="*/ 8288 w 10032"/>
                <a:gd name="connsiteY14" fmla="*/ 8923 h 10205"/>
                <a:gd name="connsiteX15" fmla="*/ 9533 w 10032"/>
                <a:gd name="connsiteY15" fmla="*/ 7494 h 10205"/>
                <a:gd name="connsiteX16" fmla="*/ 9900 w 10032"/>
                <a:gd name="connsiteY16" fmla="*/ 6274 h 10205"/>
                <a:gd name="connsiteX0" fmla="*/ 9900 w 10111"/>
                <a:gd name="connsiteY0" fmla="*/ 6274 h 10205"/>
                <a:gd name="connsiteX1" fmla="*/ 9896 w 10111"/>
                <a:gd name="connsiteY1" fmla="*/ 3611 h 10205"/>
                <a:gd name="connsiteX2" fmla="*/ 7707 w 10111"/>
                <a:gd name="connsiteY2" fmla="*/ 8086 h 10205"/>
                <a:gd name="connsiteX3" fmla="*/ 5733 w 10111"/>
                <a:gd name="connsiteY3" fmla="*/ 8292 h 10205"/>
                <a:gd name="connsiteX4" fmla="*/ 3359 w 10111"/>
                <a:gd name="connsiteY4" fmla="*/ 1503 h 10205"/>
                <a:gd name="connsiteX5" fmla="*/ 2196 w 10111"/>
                <a:gd name="connsiteY5" fmla="*/ 3 h 10205"/>
                <a:gd name="connsiteX6" fmla="*/ 789 w 10111"/>
                <a:gd name="connsiteY6" fmla="*/ 1237 h 10205"/>
                <a:gd name="connsiteX7" fmla="*/ 3 w 10111"/>
                <a:gd name="connsiteY7" fmla="*/ 2926 h 10205"/>
                <a:gd name="connsiteX8" fmla="*/ 2 w 10111"/>
                <a:gd name="connsiteY8" fmla="*/ 3777 h 10205"/>
                <a:gd name="connsiteX9" fmla="*/ 1263 w 10111"/>
                <a:gd name="connsiteY9" fmla="*/ 1994 h 10205"/>
                <a:gd name="connsiteX10" fmla="*/ 2461 w 10111"/>
                <a:gd name="connsiteY10" fmla="*/ 2374 h 10205"/>
                <a:gd name="connsiteX11" fmla="*/ 3549 w 10111"/>
                <a:gd name="connsiteY11" fmla="*/ 4768 h 10205"/>
                <a:gd name="connsiteX12" fmla="*/ 4886 w 10111"/>
                <a:gd name="connsiteY12" fmla="*/ 8165 h 10205"/>
                <a:gd name="connsiteX13" fmla="*/ 6614 w 10111"/>
                <a:gd name="connsiteY13" fmla="*/ 10205 h 10205"/>
                <a:gd name="connsiteX14" fmla="*/ 8288 w 10111"/>
                <a:gd name="connsiteY14" fmla="*/ 8923 h 10205"/>
                <a:gd name="connsiteX15" fmla="*/ 9533 w 10111"/>
                <a:gd name="connsiteY15" fmla="*/ 7494 h 10205"/>
                <a:gd name="connsiteX16" fmla="*/ 9900 w 10111"/>
                <a:gd name="connsiteY16" fmla="*/ 6274 h 10205"/>
                <a:gd name="connsiteX0" fmla="*/ 9900 w 9900"/>
                <a:gd name="connsiteY0" fmla="*/ 6274 h 10205"/>
                <a:gd name="connsiteX1" fmla="*/ 9896 w 9900"/>
                <a:gd name="connsiteY1" fmla="*/ 3611 h 10205"/>
                <a:gd name="connsiteX2" fmla="*/ 7707 w 9900"/>
                <a:gd name="connsiteY2" fmla="*/ 8086 h 10205"/>
                <a:gd name="connsiteX3" fmla="*/ 5733 w 9900"/>
                <a:gd name="connsiteY3" fmla="*/ 8292 h 10205"/>
                <a:gd name="connsiteX4" fmla="*/ 3359 w 9900"/>
                <a:gd name="connsiteY4" fmla="*/ 1503 h 10205"/>
                <a:gd name="connsiteX5" fmla="*/ 2196 w 9900"/>
                <a:gd name="connsiteY5" fmla="*/ 3 h 10205"/>
                <a:gd name="connsiteX6" fmla="*/ 789 w 9900"/>
                <a:gd name="connsiteY6" fmla="*/ 1237 h 10205"/>
                <a:gd name="connsiteX7" fmla="*/ 3 w 9900"/>
                <a:gd name="connsiteY7" fmla="*/ 2926 h 10205"/>
                <a:gd name="connsiteX8" fmla="*/ 2 w 9900"/>
                <a:gd name="connsiteY8" fmla="*/ 3777 h 10205"/>
                <a:gd name="connsiteX9" fmla="*/ 1263 w 9900"/>
                <a:gd name="connsiteY9" fmla="*/ 1994 h 10205"/>
                <a:gd name="connsiteX10" fmla="*/ 2461 w 9900"/>
                <a:gd name="connsiteY10" fmla="*/ 2374 h 10205"/>
                <a:gd name="connsiteX11" fmla="*/ 3549 w 9900"/>
                <a:gd name="connsiteY11" fmla="*/ 4768 h 10205"/>
                <a:gd name="connsiteX12" fmla="*/ 4886 w 9900"/>
                <a:gd name="connsiteY12" fmla="*/ 8165 h 10205"/>
                <a:gd name="connsiteX13" fmla="*/ 6614 w 9900"/>
                <a:gd name="connsiteY13" fmla="*/ 10205 h 10205"/>
                <a:gd name="connsiteX14" fmla="*/ 8288 w 9900"/>
                <a:gd name="connsiteY14" fmla="*/ 8923 h 10205"/>
                <a:gd name="connsiteX15" fmla="*/ 9533 w 9900"/>
                <a:gd name="connsiteY15" fmla="*/ 7494 h 10205"/>
                <a:gd name="connsiteX16" fmla="*/ 9900 w 9900"/>
                <a:gd name="connsiteY16" fmla="*/ 6274 h 10205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4 w 10000"/>
                <a:gd name="connsiteY3" fmla="*/ 8071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9893"/>
                <a:gd name="connsiteX1" fmla="*/ 9996 w 10000"/>
                <a:gd name="connsiteY1" fmla="*/ 3538 h 9893"/>
                <a:gd name="connsiteX2" fmla="*/ 7785 w 10000"/>
                <a:gd name="connsiteY2" fmla="*/ 7924 h 9893"/>
                <a:gd name="connsiteX3" fmla="*/ 5794 w 10000"/>
                <a:gd name="connsiteY3" fmla="*/ 8071 h 9893"/>
                <a:gd name="connsiteX4" fmla="*/ 3393 w 10000"/>
                <a:gd name="connsiteY4" fmla="*/ 1473 h 9893"/>
                <a:gd name="connsiteX5" fmla="*/ 2218 w 10000"/>
                <a:gd name="connsiteY5" fmla="*/ 3 h 9893"/>
                <a:gd name="connsiteX6" fmla="*/ 797 w 10000"/>
                <a:gd name="connsiteY6" fmla="*/ 1212 h 9893"/>
                <a:gd name="connsiteX7" fmla="*/ 3 w 10000"/>
                <a:gd name="connsiteY7" fmla="*/ 2867 h 9893"/>
                <a:gd name="connsiteX8" fmla="*/ 2 w 10000"/>
                <a:gd name="connsiteY8" fmla="*/ 3701 h 9893"/>
                <a:gd name="connsiteX9" fmla="*/ 1276 w 10000"/>
                <a:gd name="connsiteY9" fmla="*/ 1954 h 9893"/>
                <a:gd name="connsiteX10" fmla="*/ 2486 w 10000"/>
                <a:gd name="connsiteY10" fmla="*/ 2326 h 9893"/>
                <a:gd name="connsiteX11" fmla="*/ 3585 w 10000"/>
                <a:gd name="connsiteY11" fmla="*/ 4672 h 9893"/>
                <a:gd name="connsiteX12" fmla="*/ 4935 w 10000"/>
                <a:gd name="connsiteY12" fmla="*/ 8001 h 9893"/>
                <a:gd name="connsiteX13" fmla="*/ 6681 w 10000"/>
                <a:gd name="connsiteY13" fmla="*/ 9893 h 9893"/>
                <a:gd name="connsiteX14" fmla="*/ 8372 w 10000"/>
                <a:gd name="connsiteY14" fmla="*/ 8744 h 9893"/>
                <a:gd name="connsiteX15" fmla="*/ 9395 w 10000"/>
                <a:gd name="connsiteY15" fmla="*/ 7182 h 9893"/>
                <a:gd name="connsiteX16" fmla="*/ 10000 w 10000"/>
                <a:gd name="connsiteY16" fmla="*/ 6148 h 9893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723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9 w 10000"/>
                <a:gd name="connsiteY10" fmla="*/ 2405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48 h 10034"/>
                <a:gd name="connsiteX1" fmla="*/ 9996 w 10000"/>
                <a:gd name="connsiteY1" fmla="*/ 3610 h 10034"/>
                <a:gd name="connsiteX2" fmla="*/ 7785 w 10000"/>
                <a:gd name="connsiteY2" fmla="*/ 8044 h 10034"/>
                <a:gd name="connsiteX3" fmla="*/ 5794 w 10000"/>
                <a:gd name="connsiteY3" fmla="*/ 8192 h 10034"/>
                <a:gd name="connsiteX4" fmla="*/ 3393 w 10000"/>
                <a:gd name="connsiteY4" fmla="*/ 1523 h 10034"/>
                <a:gd name="connsiteX5" fmla="*/ 2218 w 10000"/>
                <a:gd name="connsiteY5" fmla="*/ 37 h 10034"/>
                <a:gd name="connsiteX6" fmla="*/ 1109 w 10000"/>
                <a:gd name="connsiteY6" fmla="*/ 771 h 10034"/>
                <a:gd name="connsiteX7" fmla="*/ 3 w 10000"/>
                <a:gd name="connsiteY7" fmla="*/ 2932 h 10034"/>
                <a:gd name="connsiteX8" fmla="*/ 2 w 10000"/>
                <a:gd name="connsiteY8" fmla="*/ 3775 h 10034"/>
                <a:gd name="connsiteX9" fmla="*/ 1276 w 10000"/>
                <a:gd name="connsiteY9" fmla="*/ 2009 h 10034"/>
                <a:gd name="connsiteX10" fmla="*/ 2489 w 10000"/>
                <a:gd name="connsiteY10" fmla="*/ 2439 h 10034"/>
                <a:gd name="connsiteX11" fmla="*/ 3585 w 10000"/>
                <a:gd name="connsiteY11" fmla="*/ 4866 h 10034"/>
                <a:gd name="connsiteX12" fmla="*/ 4935 w 10000"/>
                <a:gd name="connsiteY12" fmla="*/ 8122 h 10034"/>
                <a:gd name="connsiteX13" fmla="*/ 6681 w 10000"/>
                <a:gd name="connsiteY13" fmla="*/ 10034 h 10034"/>
                <a:gd name="connsiteX14" fmla="*/ 8372 w 10000"/>
                <a:gd name="connsiteY14" fmla="*/ 8873 h 10034"/>
                <a:gd name="connsiteX15" fmla="*/ 9395 w 10000"/>
                <a:gd name="connsiteY15" fmla="*/ 7240 h 10034"/>
                <a:gd name="connsiteX16" fmla="*/ 10000 w 10000"/>
                <a:gd name="connsiteY16" fmla="*/ 6248 h 10034"/>
                <a:gd name="connsiteX0" fmla="*/ 10000 w 10000"/>
                <a:gd name="connsiteY0" fmla="*/ 6241 h 10027"/>
                <a:gd name="connsiteX1" fmla="*/ 9996 w 10000"/>
                <a:gd name="connsiteY1" fmla="*/ 3603 h 10027"/>
                <a:gd name="connsiteX2" fmla="*/ 7785 w 10000"/>
                <a:gd name="connsiteY2" fmla="*/ 8037 h 10027"/>
                <a:gd name="connsiteX3" fmla="*/ 5794 w 10000"/>
                <a:gd name="connsiteY3" fmla="*/ 8185 h 10027"/>
                <a:gd name="connsiteX4" fmla="*/ 3393 w 10000"/>
                <a:gd name="connsiteY4" fmla="*/ 1516 h 10027"/>
                <a:gd name="connsiteX5" fmla="*/ 2218 w 10000"/>
                <a:gd name="connsiteY5" fmla="*/ 30 h 10027"/>
                <a:gd name="connsiteX6" fmla="*/ 1109 w 10000"/>
                <a:gd name="connsiteY6" fmla="*/ 764 h 10027"/>
                <a:gd name="connsiteX7" fmla="*/ 3 w 10000"/>
                <a:gd name="connsiteY7" fmla="*/ 2925 h 10027"/>
                <a:gd name="connsiteX8" fmla="*/ 2 w 10000"/>
                <a:gd name="connsiteY8" fmla="*/ 3768 h 10027"/>
                <a:gd name="connsiteX9" fmla="*/ 1276 w 10000"/>
                <a:gd name="connsiteY9" fmla="*/ 2002 h 10027"/>
                <a:gd name="connsiteX10" fmla="*/ 2489 w 10000"/>
                <a:gd name="connsiteY10" fmla="*/ 2432 h 10027"/>
                <a:gd name="connsiteX11" fmla="*/ 3585 w 10000"/>
                <a:gd name="connsiteY11" fmla="*/ 4859 h 10027"/>
                <a:gd name="connsiteX12" fmla="*/ 4935 w 10000"/>
                <a:gd name="connsiteY12" fmla="*/ 8115 h 10027"/>
                <a:gd name="connsiteX13" fmla="*/ 6681 w 10000"/>
                <a:gd name="connsiteY13" fmla="*/ 10027 h 10027"/>
                <a:gd name="connsiteX14" fmla="*/ 8372 w 10000"/>
                <a:gd name="connsiteY14" fmla="*/ 8866 h 10027"/>
                <a:gd name="connsiteX15" fmla="*/ 9395 w 10000"/>
                <a:gd name="connsiteY15" fmla="*/ 7233 h 10027"/>
                <a:gd name="connsiteX16" fmla="*/ 10000 w 10000"/>
                <a:gd name="connsiteY16" fmla="*/ 624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00" h="10027">
                  <a:moveTo>
                    <a:pt x="10000" y="6241"/>
                  </a:moveTo>
                  <a:cubicBezTo>
                    <a:pt x="9996" y="4692"/>
                    <a:pt x="9999" y="5147"/>
                    <a:pt x="9996" y="3603"/>
                  </a:cubicBezTo>
                  <a:cubicBezTo>
                    <a:pt x="9578" y="4664"/>
                    <a:pt x="8485" y="7274"/>
                    <a:pt x="7785" y="8037"/>
                  </a:cubicBezTo>
                  <a:cubicBezTo>
                    <a:pt x="7085" y="8800"/>
                    <a:pt x="6461" y="9055"/>
                    <a:pt x="5794" y="8185"/>
                  </a:cubicBezTo>
                  <a:cubicBezTo>
                    <a:pt x="5127" y="7316"/>
                    <a:pt x="3981" y="2830"/>
                    <a:pt x="3393" y="1516"/>
                  </a:cubicBezTo>
                  <a:cubicBezTo>
                    <a:pt x="2805" y="201"/>
                    <a:pt x="2599" y="155"/>
                    <a:pt x="2218" y="30"/>
                  </a:cubicBezTo>
                  <a:cubicBezTo>
                    <a:pt x="1837" y="-95"/>
                    <a:pt x="1481" y="188"/>
                    <a:pt x="1109" y="764"/>
                  </a:cubicBezTo>
                  <a:cubicBezTo>
                    <a:pt x="737" y="1340"/>
                    <a:pt x="135" y="2506"/>
                    <a:pt x="3" y="2925"/>
                  </a:cubicBezTo>
                  <a:cubicBezTo>
                    <a:pt x="3" y="3996"/>
                    <a:pt x="-1" y="3139"/>
                    <a:pt x="2" y="3768"/>
                  </a:cubicBezTo>
                  <a:cubicBezTo>
                    <a:pt x="258" y="3419"/>
                    <a:pt x="862" y="2225"/>
                    <a:pt x="1276" y="2002"/>
                  </a:cubicBezTo>
                  <a:cubicBezTo>
                    <a:pt x="1690" y="1779"/>
                    <a:pt x="2104" y="1956"/>
                    <a:pt x="2489" y="2432"/>
                  </a:cubicBezTo>
                  <a:cubicBezTo>
                    <a:pt x="2874" y="2908"/>
                    <a:pt x="3177" y="3912"/>
                    <a:pt x="3585" y="4859"/>
                  </a:cubicBezTo>
                  <a:cubicBezTo>
                    <a:pt x="3993" y="5806"/>
                    <a:pt x="4419" y="7254"/>
                    <a:pt x="4935" y="8115"/>
                  </a:cubicBezTo>
                  <a:cubicBezTo>
                    <a:pt x="5451" y="8976"/>
                    <a:pt x="6108" y="10064"/>
                    <a:pt x="6681" y="10027"/>
                  </a:cubicBezTo>
                  <a:cubicBezTo>
                    <a:pt x="7254" y="9990"/>
                    <a:pt x="7920" y="9332"/>
                    <a:pt x="8372" y="8866"/>
                  </a:cubicBezTo>
                  <a:cubicBezTo>
                    <a:pt x="8824" y="8400"/>
                    <a:pt x="9281" y="7467"/>
                    <a:pt x="9395" y="7233"/>
                  </a:cubicBezTo>
                  <a:cubicBezTo>
                    <a:pt x="9509" y="6998"/>
                    <a:pt x="9778" y="6636"/>
                    <a:pt x="10000" y="6241"/>
                  </a:cubicBezTo>
                  <a:close/>
                </a:path>
              </a:pathLst>
            </a:custGeom>
            <a:solidFill>
              <a:srgbClr val="A7C3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8" name="Rubrik 1">
            <a:extLst>
              <a:ext uri="{FF2B5EF4-FFF2-40B4-BE49-F238E27FC236}">
                <a16:creationId xmlns:a16="http://schemas.microsoft.com/office/drawing/2014/main" id="{0F4F4DFC-3B9C-41BD-81DA-5F64BE7F0C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87953"/>
            <a:ext cx="9418320" cy="1241423"/>
          </a:xfrm>
          <a:noFill/>
        </p:spPr>
        <p:txBody>
          <a:bodyPr anchor="t">
            <a:noAutofit/>
          </a:bodyPr>
          <a:lstStyle>
            <a:lvl1pPr marL="539750" indent="0"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9" name="Underrubrik 2">
            <a:extLst>
              <a:ext uri="{FF2B5EF4-FFF2-40B4-BE49-F238E27FC236}">
                <a16:creationId xmlns:a16="http://schemas.microsoft.com/office/drawing/2014/main" id="{08A68C12-86AC-4B1C-AEB8-DB5C5AE24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91" y="1296988"/>
            <a:ext cx="8322832" cy="620712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067F3A29-6460-4397-9FBB-5FAE945ED1DD}"/>
              </a:ext>
            </a:extLst>
          </p:cNvPr>
          <p:cNvSpPr/>
          <p:nvPr userDrawn="1"/>
        </p:nvSpPr>
        <p:spPr>
          <a:xfrm>
            <a:off x="-2959100" y="1879228"/>
            <a:ext cx="2772833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4A0A6DC-A384-4E84-8694-275FEF90E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23" y="6194041"/>
            <a:ext cx="2871252" cy="4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12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mö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0DB5D2B-0889-401F-9B2D-15CE44AA0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6276"/>
            <a:ext cx="9330267" cy="1241424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1091" y="696656"/>
            <a:ext cx="8322832" cy="60033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41091" y="1296988"/>
            <a:ext cx="8322832" cy="6207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7E4902C-5CC5-4A43-92C6-130B504C1D6C}"/>
              </a:ext>
            </a:extLst>
          </p:cNvPr>
          <p:cNvSpPr>
            <a:spLocks/>
          </p:cNvSpPr>
          <p:nvPr userDrawn="1"/>
        </p:nvSpPr>
        <p:spPr bwMode="auto">
          <a:xfrm>
            <a:off x="-9474" y="5818202"/>
            <a:ext cx="12209412" cy="586550"/>
          </a:xfrm>
          <a:custGeom>
            <a:avLst/>
            <a:gdLst>
              <a:gd name="T0" fmla="*/ 13053 w 13053"/>
              <a:gd name="T1" fmla="*/ 317 h 366"/>
              <a:gd name="T2" fmla="*/ 13053 w 13053"/>
              <a:gd name="T3" fmla="*/ 317 h 366"/>
              <a:gd name="T4" fmla="*/ 11501 w 13053"/>
              <a:gd name="T5" fmla="*/ 168 h 366"/>
              <a:gd name="T6" fmla="*/ 10029 w 13053"/>
              <a:gd name="T7" fmla="*/ 252 h 366"/>
              <a:gd name="T8" fmla="*/ 8596 w 13053"/>
              <a:gd name="T9" fmla="*/ 277 h 366"/>
              <a:gd name="T10" fmla="*/ 6072 w 13053"/>
              <a:gd name="T11" fmla="*/ 50 h 366"/>
              <a:gd name="T12" fmla="*/ 5115 w 13053"/>
              <a:gd name="T13" fmla="*/ 91 h 366"/>
              <a:gd name="T14" fmla="*/ 3778 w 13053"/>
              <a:gd name="T15" fmla="*/ 209 h 366"/>
              <a:gd name="T16" fmla="*/ 2612 w 13053"/>
              <a:gd name="T17" fmla="*/ 189 h 366"/>
              <a:gd name="T18" fmla="*/ 0 w 13053"/>
              <a:gd name="T19" fmla="*/ 126 h 366"/>
              <a:gd name="T20" fmla="*/ 0 w 13053"/>
              <a:gd name="T21" fmla="*/ 232 h 366"/>
              <a:gd name="T22" fmla="*/ 1462 w 13053"/>
              <a:gd name="T23" fmla="*/ 150 h 366"/>
              <a:gd name="T24" fmla="*/ 3022 w 13053"/>
              <a:gd name="T25" fmla="*/ 284 h 366"/>
              <a:gd name="T26" fmla="*/ 4524 w 13053"/>
              <a:gd name="T27" fmla="*/ 248 h 366"/>
              <a:gd name="T28" fmla="*/ 5677 w 13053"/>
              <a:gd name="T29" fmla="*/ 146 h 366"/>
              <a:gd name="T30" fmla="*/ 6274 w 13053"/>
              <a:gd name="T31" fmla="*/ 127 h 366"/>
              <a:gd name="T32" fmla="*/ 7087 w 13053"/>
              <a:gd name="T33" fmla="*/ 175 h 366"/>
              <a:gd name="T34" fmla="*/ 8014 w 13053"/>
              <a:gd name="T35" fmla="*/ 286 h 366"/>
              <a:gd name="T36" fmla="*/ 9239 w 13053"/>
              <a:gd name="T37" fmla="*/ 364 h 366"/>
              <a:gd name="T38" fmla="*/ 10419 w 13053"/>
              <a:gd name="T39" fmla="*/ 332 h 366"/>
              <a:gd name="T40" fmla="*/ 11324 w 13053"/>
              <a:gd name="T41" fmla="*/ 264 h 366"/>
              <a:gd name="T42" fmla="*/ 12115 w 13053"/>
              <a:gd name="T43" fmla="*/ 258 h 366"/>
              <a:gd name="T44" fmla="*/ 13053 w 13053"/>
              <a:gd name="T45" fmla="*/ 343 h 366"/>
              <a:gd name="T46" fmla="*/ 13053 w 13053"/>
              <a:gd name="T47" fmla="*/ 317 h 366"/>
              <a:gd name="connsiteX0" fmla="*/ 10000 w 10000"/>
              <a:gd name="connsiteY0" fmla="*/ 8017 h 8598"/>
              <a:gd name="connsiteX1" fmla="*/ 10000 w 10000"/>
              <a:gd name="connsiteY1" fmla="*/ 7306 h 8598"/>
              <a:gd name="connsiteX2" fmla="*/ 8811 w 10000"/>
              <a:gd name="connsiteY2" fmla="*/ 3235 h 8598"/>
              <a:gd name="connsiteX3" fmla="*/ 7683 w 10000"/>
              <a:gd name="connsiteY3" fmla="*/ 5530 h 8598"/>
              <a:gd name="connsiteX4" fmla="*/ 6585 w 10000"/>
              <a:gd name="connsiteY4" fmla="*/ 6213 h 8598"/>
              <a:gd name="connsiteX5" fmla="*/ 4652 w 10000"/>
              <a:gd name="connsiteY5" fmla="*/ 11 h 8598"/>
              <a:gd name="connsiteX6" fmla="*/ 3919 w 10000"/>
              <a:gd name="connsiteY6" fmla="*/ 1131 h 8598"/>
              <a:gd name="connsiteX7" fmla="*/ 2894 w 10000"/>
              <a:gd name="connsiteY7" fmla="*/ 4355 h 8598"/>
              <a:gd name="connsiteX8" fmla="*/ 2001 w 10000"/>
              <a:gd name="connsiteY8" fmla="*/ 3809 h 8598"/>
              <a:gd name="connsiteX9" fmla="*/ 0 w 10000"/>
              <a:gd name="connsiteY9" fmla="*/ 2088 h 8598"/>
              <a:gd name="connsiteX10" fmla="*/ 0 w 10000"/>
              <a:gd name="connsiteY10" fmla="*/ 4984 h 8598"/>
              <a:gd name="connsiteX11" fmla="*/ 1120 w 10000"/>
              <a:gd name="connsiteY11" fmla="*/ 2743 h 8598"/>
              <a:gd name="connsiteX12" fmla="*/ 2315 w 10000"/>
              <a:gd name="connsiteY12" fmla="*/ 6405 h 8598"/>
              <a:gd name="connsiteX13" fmla="*/ 3466 w 10000"/>
              <a:gd name="connsiteY13" fmla="*/ 5421 h 8598"/>
              <a:gd name="connsiteX14" fmla="*/ 4349 w 10000"/>
              <a:gd name="connsiteY14" fmla="*/ 2634 h 8598"/>
              <a:gd name="connsiteX15" fmla="*/ 4807 w 10000"/>
              <a:gd name="connsiteY15" fmla="*/ 2115 h 8598"/>
              <a:gd name="connsiteX16" fmla="*/ 5429 w 10000"/>
              <a:gd name="connsiteY16" fmla="*/ 3426 h 8598"/>
              <a:gd name="connsiteX17" fmla="*/ 6140 w 10000"/>
              <a:gd name="connsiteY17" fmla="*/ 6459 h 8598"/>
              <a:gd name="connsiteX18" fmla="*/ 7078 w 10000"/>
              <a:gd name="connsiteY18" fmla="*/ 8590 h 8598"/>
              <a:gd name="connsiteX19" fmla="*/ 7982 w 10000"/>
              <a:gd name="connsiteY19" fmla="*/ 7716 h 8598"/>
              <a:gd name="connsiteX20" fmla="*/ 8675 w 10000"/>
              <a:gd name="connsiteY20" fmla="*/ 5858 h 8598"/>
              <a:gd name="connsiteX21" fmla="*/ 9281 w 10000"/>
              <a:gd name="connsiteY21" fmla="*/ 5694 h 8598"/>
              <a:gd name="connsiteX22" fmla="*/ 10000 w 10000"/>
              <a:gd name="connsiteY22" fmla="*/ 8017 h 8598"/>
              <a:gd name="connsiteX0" fmla="*/ 9281 w 10007"/>
              <a:gd name="connsiteY0" fmla="*/ 6621 h 10000"/>
              <a:gd name="connsiteX1" fmla="*/ 10000 w 10007"/>
              <a:gd name="connsiteY1" fmla="*/ 8496 h 10000"/>
              <a:gd name="connsiteX2" fmla="*/ 8811 w 10007"/>
              <a:gd name="connsiteY2" fmla="*/ 3762 h 10000"/>
              <a:gd name="connsiteX3" fmla="*/ 7683 w 10007"/>
              <a:gd name="connsiteY3" fmla="*/ 6431 h 10000"/>
              <a:gd name="connsiteX4" fmla="*/ 6585 w 10007"/>
              <a:gd name="connsiteY4" fmla="*/ 7225 h 10000"/>
              <a:gd name="connsiteX5" fmla="*/ 4652 w 10007"/>
              <a:gd name="connsiteY5" fmla="*/ 12 h 10000"/>
              <a:gd name="connsiteX6" fmla="*/ 3919 w 10007"/>
              <a:gd name="connsiteY6" fmla="*/ 1314 h 10000"/>
              <a:gd name="connsiteX7" fmla="*/ 2894 w 10007"/>
              <a:gd name="connsiteY7" fmla="*/ 5064 h 10000"/>
              <a:gd name="connsiteX8" fmla="*/ 2001 w 10007"/>
              <a:gd name="connsiteY8" fmla="*/ 4429 h 10000"/>
              <a:gd name="connsiteX9" fmla="*/ 0 w 10007"/>
              <a:gd name="connsiteY9" fmla="*/ 2427 h 10000"/>
              <a:gd name="connsiteX10" fmla="*/ 0 w 10007"/>
              <a:gd name="connsiteY10" fmla="*/ 5796 h 10000"/>
              <a:gd name="connsiteX11" fmla="*/ 1120 w 10007"/>
              <a:gd name="connsiteY11" fmla="*/ 3189 h 10000"/>
              <a:gd name="connsiteX12" fmla="*/ 2315 w 10007"/>
              <a:gd name="connsiteY12" fmla="*/ 7448 h 10000"/>
              <a:gd name="connsiteX13" fmla="*/ 3466 w 10007"/>
              <a:gd name="connsiteY13" fmla="*/ 6304 h 10000"/>
              <a:gd name="connsiteX14" fmla="*/ 4349 w 10007"/>
              <a:gd name="connsiteY14" fmla="*/ 3063 h 10000"/>
              <a:gd name="connsiteX15" fmla="*/ 4807 w 10007"/>
              <a:gd name="connsiteY15" fmla="*/ 2459 h 10000"/>
              <a:gd name="connsiteX16" fmla="*/ 5429 w 10007"/>
              <a:gd name="connsiteY16" fmla="*/ 3984 h 10000"/>
              <a:gd name="connsiteX17" fmla="*/ 6140 w 10007"/>
              <a:gd name="connsiteY17" fmla="*/ 7511 h 10000"/>
              <a:gd name="connsiteX18" fmla="*/ 7078 w 10007"/>
              <a:gd name="connsiteY18" fmla="*/ 9990 h 10000"/>
              <a:gd name="connsiteX19" fmla="*/ 7982 w 10007"/>
              <a:gd name="connsiteY19" fmla="*/ 8973 h 10000"/>
              <a:gd name="connsiteX20" fmla="*/ 8675 w 10007"/>
              <a:gd name="connsiteY20" fmla="*/ 6812 h 10000"/>
              <a:gd name="connsiteX21" fmla="*/ 9281 w 10007"/>
              <a:gd name="connsiteY21" fmla="*/ 6621 h 10000"/>
              <a:gd name="connsiteX0" fmla="*/ 9281 w 9282"/>
              <a:gd name="connsiteY0" fmla="*/ 6621 h 10000"/>
              <a:gd name="connsiteX1" fmla="*/ 8811 w 9282"/>
              <a:gd name="connsiteY1" fmla="*/ 3762 h 10000"/>
              <a:gd name="connsiteX2" fmla="*/ 7683 w 9282"/>
              <a:gd name="connsiteY2" fmla="*/ 6431 h 10000"/>
              <a:gd name="connsiteX3" fmla="*/ 6585 w 9282"/>
              <a:gd name="connsiteY3" fmla="*/ 7225 h 10000"/>
              <a:gd name="connsiteX4" fmla="*/ 4652 w 9282"/>
              <a:gd name="connsiteY4" fmla="*/ 12 h 10000"/>
              <a:gd name="connsiteX5" fmla="*/ 3919 w 9282"/>
              <a:gd name="connsiteY5" fmla="*/ 1314 h 10000"/>
              <a:gd name="connsiteX6" fmla="*/ 2894 w 9282"/>
              <a:gd name="connsiteY6" fmla="*/ 5064 h 10000"/>
              <a:gd name="connsiteX7" fmla="*/ 2001 w 9282"/>
              <a:gd name="connsiteY7" fmla="*/ 4429 h 10000"/>
              <a:gd name="connsiteX8" fmla="*/ 0 w 9282"/>
              <a:gd name="connsiteY8" fmla="*/ 2427 h 10000"/>
              <a:gd name="connsiteX9" fmla="*/ 0 w 9282"/>
              <a:gd name="connsiteY9" fmla="*/ 5796 h 10000"/>
              <a:gd name="connsiteX10" fmla="*/ 1120 w 9282"/>
              <a:gd name="connsiteY10" fmla="*/ 3189 h 10000"/>
              <a:gd name="connsiteX11" fmla="*/ 2315 w 9282"/>
              <a:gd name="connsiteY11" fmla="*/ 7448 h 10000"/>
              <a:gd name="connsiteX12" fmla="*/ 3466 w 9282"/>
              <a:gd name="connsiteY12" fmla="*/ 6304 h 10000"/>
              <a:gd name="connsiteX13" fmla="*/ 4349 w 9282"/>
              <a:gd name="connsiteY13" fmla="*/ 3063 h 10000"/>
              <a:gd name="connsiteX14" fmla="*/ 4807 w 9282"/>
              <a:gd name="connsiteY14" fmla="*/ 2459 h 10000"/>
              <a:gd name="connsiteX15" fmla="*/ 5429 w 9282"/>
              <a:gd name="connsiteY15" fmla="*/ 3984 h 10000"/>
              <a:gd name="connsiteX16" fmla="*/ 6140 w 9282"/>
              <a:gd name="connsiteY16" fmla="*/ 7511 h 10000"/>
              <a:gd name="connsiteX17" fmla="*/ 7078 w 9282"/>
              <a:gd name="connsiteY17" fmla="*/ 9990 h 10000"/>
              <a:gd name="connsiteX18" fmla="*/ 7982 w 9282"/>
              <a:gd name="connsiteY18" fmla="*/ 8973 h 10000"/>
              <a:gd name="connsiteX19" fmla="*/ 8675 w 9282"/>
              <a:gd name="connsiteY19" fmla="*/ 6812 h 10000"/>
              <a:gd name="connsiteX20" fmla="*/ 9281 w 9282"/>
              <a:gd name="connsiteY20" fmla="*/ 6621 h 10000"/>
              <a:gd name="connsiteX0" fmla="*/ 9476 w 9621"/>
              <a:gd name="connsiteY0" fmla="*/ 6861 h 10000"/>
              <a:gd name="connsiteX1" fmla="*/ 9493 w 9621"/>
              <a:gd name="connsiteY1" fmla="*/ 3762 h 10000"/>
              <a:gd name="connsiteX2" fmla="*/ 8277 w 9621"/>
              <a:gd name="connsiteY2" fmla="*/ 6431 h 10000"/>
              <a:gd name="connsiteX3" fmla="*/ 7094 w 9621"/>
              <a:gd name="connsiteY3" fmla="*/ 7225 h 10000"/>
              <a:gd name="connsiteX4" fmla="*/ 5012 w 9621"/>
              <a:gd name="connsiteY4" fmla="*/ 12 h 10000"/>
              <a:gd name="connsiteX5" fmla="*/ 4222 w 9621"/>
              <a:gd name="connsiteY5" fmla="*/ 1314 h 10000"/>
              <a:gd name="connsiteX6" fmla="*/ 3118 w 9621"/>
              <a:gd name="connsiteY6" fmla="*/ 5064 h 10000"/>
              <a:gd name="connsiteX7" fmla="*/ 2156 w 9621"/>
              <a:gd name="connsiteY7" fmla="*/ 4429 h 10000"/>
              <a:gd name="connsiteX8" fmla="*/ 0 w 9621"/>
              <a:gd name="connsiteY8" fmla="*/ 2427 h 10000"/>
              <a:gd name="connsiteX9" fmla="*/ 0 w 9621"/>
              <a:gd name="connsiteY9" fmla="*/ 5796 h 10000"/>
              <a:gd name="connsiteX10" fmla="*/ 1207 w 9621"/>
              <a:gd name="connsiteY10" fmla="*/ 3189 h 10000"/>
              <a:gd name="connsiteX11" fmla="*/ 2494 w 9621"/>
              <a:gd name="connsiteY11" fmla="*/ 7448 h 10000"/>
              <a:gd name="connsiteX12" fmla="*/ 3734 w 9621"/>
              <a:gd name="connsiteY12" fmla="*/ 6304 h 10000"/>
              <a:gd name="connsiteX13" fmla="*/ 4685 w 9621"/>
              <a:gd name="connsiteY13" fmla="*/ 3063 h 10000"/>
              <a:gd name="connsiteX14" fmla="*/ 5179 w 9621"/>
              <a:gd name="connsiteY14" fmla="*/ 2459 h 10000"/>
              <a:gd name="connsiteX15" fmla="*/ 5849 w 9621"/>
              <a:gd name="connsiteY15" fmla="*/ 3984 h 10000"/>
              <a:gd name="connsiteX16" fmla="*/ 6615 w 9621"/>
              <a:gd name="connsiteY16" fmla="*/ 7511 h 10000"/>
              <a:gd name="connsiteX17" fmla="*/ 7626 w 9621"/>
              <a:gd name="connsiteY17" fmla="*/ 9990 h 10000"/>
              <a:gd name="connsiteX18" fmla="*/ 8599 w 9621"/>
              <a:gd name="connsiteY18" fmla="*/ 8973 h 10000"/>
              <a:gd name="connsiteX19" fmla="*/ 9346 w 9621"/>
              <a:gd name="connsiteY19" fmla="*/ 6812 h 10000"/>
              <a:gd name="connsiteX20" fmla="*/ 9476 w 9621"/>
              <a:gd name="connsiteY20" fmla="*/ 6861 h 10000"/>
              <a:gd name="connsiteX0" fmla="*/ 9866 w 10017"/>
              <a:gd name="connsiteY0" fmla="*/ 6861 h 10000"/>
              <a:gd name="connsiteX1" fmla="*/ 9884 w 10017"/>
              <a:gd name="connsiteY1" fmla="*/ 3762 h 10000"/>
              <a:gd name="connsiteX2" fmla="*/ 8620 w 10017"/>
              <a:gd name="connsiteY2" fmla="*/ 6431 h 10000"/>
              <a:gd name="connsiteX3" fmla="*/ 7390 w 10017"/>
              <a:gd name="connsiteY3" fmla="*/ 7225 h 10000"/>
              <a:gd name="connsiteX4" fmla="*/ 5226 w 10017"/>
              <a:gd name="connsiteY4" fmla="*/ 12 h 10000"/>
              <a:gd name="connsiteX5" fmla="*/ 4405 w 10017"/>
              <a:gd name="connsiteY5" fmla="*/ 1314 h 10000"/>
              <a:gd name="connsiteX6" fmla="*/ 3258 w 10017"/>
              <a:gd name="connsiteY6" fmla="*/ 5064 h 10000"/>
              <a:gd name="connsiteX7" fmla="*/ 2258 w 10017"/>
              <a:gd name="connsiteY7" fmla="*/ 4429 h 10000"/>
              <a:gd name="connsiteX8" fmla="*/ 17 w 10017"/>
              <a:gd name="connsiteY8" fmla="*/ 5796 h 10000"/>
              <a:gd name="connsiteX9" fmla="*/ 1272 w 10017"/>
              <a:gd name="connsiteY9" fmla="*/ 3189 h 10000"/>
              <a:gd name="connsiteX10" fmla="*/ 2609 w 10017"/>
              <a:gd name="connsiteY10" fmla="*/ 7448 h 10000"/>
              <a:gd name="connsiteX11" fmla="*/ 3898 w 10017"/>
              <a:gd name="connsiteY11" fmla="*/ 6304 h 10000"/>
              <a:gd name="connsiteX12" fmla="*/ 4887 w 10017"/>
              <a:gd name="connsiteY12" fmla="*/ 3063 h 10000"/>
              <a:gd name="connsiteX13" fmla="*/ 5400 w 10017"/>
              <a:gd name="connsiteY13" fmla="*/ 2459 h 10000"/>
              <a:gd name="connsiteX14" fmla="*/ 6096 w 10017"/>
              <a:gd name="connsiteY14" fmla="*/ 3984 h 10000"/>
              <a:gd name="connsiteX15" fmla="*/ 6893 w 10017"/>
              <a:gd name="connsiteY15" fmla="*/ 7511 h 10000"/>
              <a:gd name="connsiteX16" fmla="*/ 7943 w 10017"/>
              <a:gd name="connsiteY16" fmla="*/ 9990 h 10000"/>
              <a:gd name="connsiteX17" fmla="*/ 8955 w 10017"/>
              <a:gd name="connsiteY17" fmla="*/ 8973 h 10000"/>
              <a:gd name="connsiteX18" fmla="*/ 9731 w 10017"/>
              <a:gd name="connsiteY18" fmla="*/ 6812 h 10000"/>
              <a:gd name="connsiteX19" fmla="*/ 9866 w 10017"/>
              <a:gd name="connsiteY19" fmla="*/ 6861 h 10000"/>
              <a:gd name="connsiteX0" fmla="*/ 8598 w 8749"/>
              <a:gd name="connsiteY0" fmla="*/ 6861 h 10000"/>
              <a:gd name="connsiteX1" fmla="*/ 8616 w 8749"/>
              <a:gd name="connsiteY1" fmla="*/ 3762 h 10000"/>
              <a:gd name="connsiteX2" fmla="*/ 7352 w 8749"/>
              <a:gd name="connsiteY2" fmla="*/ 6431 h 10000"/>
              <a:gd name="connsiteX3" fmla="*/ 6122 w 8749"/>
              <a:gd name="connsiteY3" fmla="*/ 7225 h 10000"/>
              <a:gd name="connsiteX4" fmla="*/ 3958 w 8749"/>
              <a:gd name="connsiteY4" fmla="*/ 12 h 10000"/>
              <a:gd name="connsiteX5" fmla="*/ 3137 w 8749"/>
              <a:gd name="connsiteY5" fmla="*/ 1314 h 10000"/>
              <a:gd name="connsiteX6" fmla="*/ 1990 w 8749"/>
              <a:gd name="connsiteY6" fmla="*/ 5064 h 10000"/>
              <a:gd name="connsiteX7" fmla="*/ 990 w 8749"/>
              <a:gd name="connsiteY7" fmla="*/ 4429 h 10000"/>
              <a:gd name="connsiteX8" fmla="*/ 4 w 8749"/>
              <a:gd name="connsiteY8" fmla="*/ 3189 h 10000"/>
              <a:gd name="connsiteX9" fmla="*/ 1341 w 8749"/>
              <a:gd name="connsiteY9" fmla="*/ 7448 h 10000"/>
              <a:gd name="connsiteX10" fmla="*/ 2630 w 8749"/>
              <a:gd name="connsiteY10" fmla="*/ 6304 h 10000"/>
              <a:gd name="connsiteX11" fmla="*/ 3619 w 8749"/>
              <a:gd name="connsiteY11" fmla="*/ 3063 h 10000"/>
              <a:gd name="connsiteX12" fmla="*/ 4132 w 8749"/>
              <a:gd name="connsiteY12" fmla="*/ 2459 h 10000"/>
              <a:gd name="connsiteX13" fmla="*/ 4828 w 8749"/>
              <a:gd name="connsiteY13" fmla="*/ 3984 h 10000"/>
              <a:gd name="connsiteX14" fmla="*/ 5625 w 8749"/>
              <a:gd name="connsiteY14" fmla="*/ 7511 h 10000"/>
              <a:gd name="connsiteX15" fmla="*/ 6675 w 8749"/>
              <a:gd name="connsiteY15" fmla="*/ 9990 h 10000"/>
              <a:gd name="connsiteX16" fmla="*/ 7687 w 8749"/>
              <a:gd name="connsiteY16" fmla="*/ 8973 h 10000"/>
              <a:gd name="connsiteX17" fmla="*/ 8463 w 8749"/>
              <a:gd name="connsiteY17" fmla="*/ 6812 h 10000"/>
              <a:gd name="connsiteX18" fmla="*/ 8598 w 8749"/>
              <a:gd name="connsiteY18" fmla="*/ 6861 h 10000"/>
              <a:gd name="connsiteX0" fmla="*/ 8731 w 8903"/>
              <a:gd name="connsiteY0" fmla="*/ 6861 h 10000"/>
              <a:gd name="connsiteX1" fmla="*/ 8752 w 8903"/>
              <a:gd name="connsiteY1" fmla="*/ 3762 h 10000"/>
              <a:gd name="connsiteX2" fmla="*/ 7307 w 8903"/>
              <a:gd name="connsiteY2" fmla="*/ 6431 h 10000"/>
              <a:gd name="connsiteX3" fmla="*/ 5901 w 8903"/>
              <a:gd name="connsiteY3" fmla="*/ 7225 h 10000"/>
              <a:gd name="connsiteX4" fmla="*/ 3428 w 8903"/>
              <a:gd name="connsiteY4" fmla="*/ 12 h 10000"/>
              <a:gd name="connsiteX5" fmla="*/ 2490 w 8903"/>
              <a:gd name="connsiteY5" fmla="*/ 1314 h 10000"/>
              <a:gd name="connsiteX6" fmla="*/ 1179 w 8903"/>
              <a:gd name="connsiteY6" fmla="*/ 5064 h 10000"/>
              <a:gd name="connsiteX7" fmla="*/ 36 w 8903"/>
              <a:gd name="connsiteY7" fmla="*/ 4429 h 10000"/>
              <a:gd name="connsiteX8" fmla="*/ 437 w 8903"/>
              <a:gd name="connsiteY8" fmla="*/ 7448 h 10000"/>
              <a:gd name="connsiteX9" fmla="*/ 1910 w 8903"/>
              <a:gd name="connsiteY9" fmla="*/ 6304 h 10000"/>
              <a:gd name="connsiteX10" fmla="*/ 3040 w 8903"/>
              <a:gd name="connsiteY10" fmla="*/ 3063 h 10000"/>
              <a:gd name="connsiteX11" fmla="*/ 3627 w 8903"/>
              <a:gd name="connsiteY11" fmla="*/ 2459 h 10000"/>
              <a:gd name="connsiteX12" fmla="*/ 4422 w 8903"/>
              <a:gd name="connsiteY12" fmla="*/ 3984 h 10000"/>
              <a:gd name="connsiteX13" fmla="*/ 5333 w 8903"/>
              <a:gd name="connsiteY13" fmla="*/ 7511 h 10000"/>
              <a:gd name="connsiteX14" fmla="*/ 6533 w 8903"/>
              <a:gd name="connsiteY14" fmla="*/ 9990 h 10000"/>
              <a:gd name="connsiteX15" fmla="*/ 7690 w 8903"/>
              <a:gd name="connsiteY15" fmla="*/ 8973 h 10000"/>
              <a:gd name="connsiteX16" fmla="*/ 8577 w 8903"/>
              <a:gd name="connsiteY16" fmla="*/ 6812 h 10000"/>
              <a:gd name="connsiteX17" fmla="*/ 8731 w 8903"/>
              <a:gd name="connsiteY17" fmla="*/ 6861 h 10000"/>
              <a:gd name="connsiteX0" fmla="*/ 9337 w 9530"/>
              <a:gd name="connsiteY0" fmla="*/ 6861 h 10000"/>
              <a:gd name="connsiteX1" fmla="*/ 9360 w 9530"/>
              <a:gd name="connsiteY1" fmla="*/ 3762 h 10000"/>
              <a:gd name="connsiteX2" fmla="*/ 7737 w 9530"/>
              <a:gd name="connsiteY2" fmla="*/ 6431 h 10000"/>
              <a:gd name="connsiteX3" fmla="*/ 6158 w 9530"/>
              <a:gd name="connsiteY3" fmla="*/ 7225 h 10000"/>
              <a:gd name="connsiteX4" fmla="*/ 3380 w 9530"/>
              <a:gd name="connsiteY4" fmla="*/ 12 h 10000"/>
              <a:gd name="connsiteX5" fmla="*/ 2327 w 9530"/>
              <a:gd name="connsiteY5" fmla="*/ 1314 h 10000"/>
              <a:gd name="connsiteX6" fmla="*/ 854 w 9530"/>
              <a:gd name="connsiteY6" fmla="*/ 5064 h 10000"/>
              <a:gd name="connsiteX7" fmla="*/ 21 w 9530"/>
              <a:gd name="connsiteY7" fmla="*/ 7448 h 10000"/>
              <a:gd name="connsiteX8" fmla="*/ 1675 w 9530"/>
              <a:gd name="connsiteY8" fmla="*/ 6304 h 10000"/>
              <a:gd name="connsiteX9" fmla="*/ 2945 w 9530"/>
              <a:gd name="connsiteY9" fmla="*/ 3063 h 10000"/>
              <a:gd name="connsiteX10" fmla="*/ 3604 w 9530"/>
              <a:gd name="connsiteY10" fmla="*/ 2459 h 10000"/>
              <a:gd name="connsiteX11" fmla="*/ 4497 w 9530"/>
              <a:gd name="connsiteY11" fmla="*/ 3984 h 10000"/>
              <a:gd name="connsiteX12" fmla="*/ 5520 w 9530"/>
              <a:gd name="connsiteY12" fmla="*/ 7511 h 10000"/>
              <a:gd name="connsiteX13" fmla="*/ 6868 w 9530"/>
              <a:gd name="connsiteY13" fmla="*/ 9990 h 10000"/>
              <a:gd name="connsiteX14" fmla="*/ 8168 w 9530"/>
              <a:gd name="connsiteY14" fmla="*/ 8973 h 10000"/>
              <a:gd name="connsiteX15" fmla="*/ 9164 w 9530"/>
              <a:gd name="connsiteY15" fmla="*/ 6812 h 10000"/>
              <a:gd name="connsiteX16" fmla="*/ 9337 w 9530"/>
              <a:gd name="connsiteY16" fmla="*/ 6861 h 10000"/>
              <a:gd name="connsiteX0" fmla="*/ 8915 w 9118"/>
              <a:gd name="connsiteY0" fmla="*/ 6861 h 10000"/>
              <a:gd name="connsiteX1" fmla="*/ 8940 w 9118"/>
              <a:gd name="connsiteY1" fmla="*/ 3762 h 10000"/>
              <a:gd name="connsiteX2" fmla="*/ 7237 w 9118"/>
              <a:gd name="connsiteY2" fmla="*/ 6431 h 10000"/>
              <a:gd name="connsiteX3" fmla="*/ 5580 w 9118"/>
              <a:gd name="connsiteY3" fmla="*/ 7225 h 10000"/>
              <a:gd name="connsiteX4" fmla="*/ 2665 w 9118"/>
              <a:gd name="connsiteY4" fmla="*/ 12 h 10000"/>
              <a:gd name="connsiteX5" fmla="*/ 1560 w 9118"/>
              <a:gd name="connsiteY5" fmla="*/ 1314 h 10000"/>
              <a:gd name="connsiteX6" fmla="*/ 14 w 9118"/>
              <a:gd name="connsiteY6" fmla="*/ 5064 h 10000"/>
              <a:gd name="connsiteX7" fmla="*/ 876 w 9118"/>
              <a:gd name="connsiteY7" fmla="*/ 6304 h 10000"/>
              <a:gd name="connsiteX8" fmla="*/ 2208 w 9118"/>
              <a:gd name="connsiteY8" fmla="*/ 3063 h 10000"/>
              <a:gd name="connsiteX9" fmla="*/ 2900 w 9118"/>
              <a:gd name="connsiteY9" fmla="*/ 2459 h 10000"/>
              <a:gd name="connsiteX10" fmla="*/ 3837 w 9118"/>
              <a:gd name="connsiteY10" fmla="*/ 3984 h 10000"/>
              <a:gd name="connsiteX11" fmla="*/ 4910 w 9118"/>
              <a:gd name="connsiteY11" fmla="*/ 7511 h 10000"/>
              <a:gd name="connsiteX12" fmla="*/ 6325 w 9118"/>
              <a:gd name="connsiteY12" fmla="*/ 9990 h 10000"/>
              <a:gd name="connsiteX13" fmla="*/ 7689 w 9118"/>
              <a:gd name="connsiteY13" fmla="*/ 8973 h 10000"/>
              <a:gd name="connsiteX14" fmla="*/ 8734 w 9118"/>
              <a:gd name="connsiteY14" fmla="*/ 6812 h 10000"/>
              <a:gd name="connsiteX15" fmla="*/ 8915 w 9118"/>
              <a:gd name="connsiteY15" fmla="*/ 6861 h 10000"/>
              <a:gd name="connsiteX0" fmla="*/ 8833 w 9056"/>
              <a:gd name="connsiteY0" fmla="*/ 6872 h 10011"/>
              <a:gd name="connsiteX1" fmla="*/ 8861 w 9056"/>
              <a:gd name="connsiteY1" fmla="*/ 3773 h 10011"/>
              <a:gd name="connsiteX2" fmla="*/ 6993 w 9056"/>
              <a:gd name="connsiteY2" fmla="*/ 6442 h 10011"/>
              <a:gd name="connsiteX3" fmla="*/ 5176 w 9056"/>
              <a:gd name="connsiteY3" fmla="*/ 7236 h 10011"/>
              <a:gd name="connsiteX4" fmla="*/ 1979 w 9056"/>
              <a:gd name="connsiteY4" fmla="*/ 23 h 10011"/>
              <a:gd name="connsiteX5" fmla="*/ 767 w 9056"/>
              <a:gd name="connsiteY5" fmla="*/ 1325 h 10011"/>
              <a:gd name="connsiteX6" fmla="*/ 17 w 9056"/>
              <a:gd name="connsiteY6" fmla="*/ 6315 h 10011"/>
              <a:gd name="connsiteX7" fmla="*/ 1478 w 9056"/>
              <a:gd name="connsiteY7" fmla="*/ 3074 h 10011"/>
              <a:gd name="connsiteX8" fmla="*/ 2237 w 9056"/>
              <a:gd name="connsiteY8" fmla="*/ 2470 h 10011"/>
              <a:gd name="connsiteX9" fmla="*/ 3264 w 9056"/>
              <a:gd name="connsiteY9" fmla="*/ 3995 h 10011"/>
              <a:gd name="connsiteX10" fmla="*/ 4441 w 9056"/>
              <a:gd name="connsiteY10" fmla="*/ 7522 h 10011"/>
              <a:gd name="connsiteX11" fmla="*/ 5993 w 9056"/>
              <a:gd name="connsiteY11" fmla="*/ 10001 h 10011"/>
              <a:gd name="connsiteX12" fmla="*/ 7489 w 9056"/>
              <a:gd name="connsiteY12" fmla="*/ 8984 h 10011"/>
              <a:gd name="connsiteX13" fmla="*/ 8635 w 9056"/>
              <a:gd name="connsiteY13" fmla="*/ 6823 h 10011"/>
              <a:gd name="connsiteX14" fmla="*/ 8833 w 9056"/>
              <a:gd name="connsiteY14" fmla="*/ 6872 h 10011"/>
              <a:gd name="connsiteX0" fmla="*/ 9729 w 9975"/>
              <a:gd name="connsiteY0" fmla="*/ 6854 h 9990"/>
              <a:gd name="connsiteX1" fmla="*/ 9760 w 9975"/>
              <a:gd name="connsiteY1" fmla="*/ 3759 h 9990"/>
              <a:gd name="connsiteX2" fmla="*/ 7697 w 9975"/>
              <a:gd name="connsiteY2" fmla="*/ 6425 h 9990"/>
              <a:gd name="connsiteX3" fmla="*/ 5691 w 9975"/>
              <a:gd name="connsiteY3" fmla="*/ 7218 h 9990"/>
              <a:gd name="connsiteX4" fmla="*/ 2160 w 9975"/>
              <a:gd name="connsiteY4" fmla="*/ 13 h 9990"/>
              <a:gd name="connsiteX5" fmla="*/ 822 w 9975"/>
              <a:gd name="connsiteY5" fmla="*/ 1314 h 9990"/>
              <a:gd name="connsiteX6" fmla="*/ 19 w 9975"/>
              <a:gd name="connsiteY6" fmla="*/ 3181 h 9990"/>
              <a:gd name="connsiteX7" fmla="*/ 1607 w 9975"/>
              <a:gd name="connsiteY7" fmla="*/ 3061 h 9990"/>
              <a:gd name="connsiteX8" fmla="*/ 2445 w 9975"/>
              <a:gd name="connsiteY8" fmla="*/ 2457 h 9990"/>
              <a:gd name="connsiteX9" fmla="*/ 3579 w 9975"/>
              <a:gd name="connsiteY9" fmla="*/ 3981 h 9990"/>
              <a:gd name="connsiteX10" fmla="*/ 4879 w 9975"/>
              <a:gd name="connsiteY10" fmla="*/ 7504 h 9990"/>
              <a:gd name="connsiteX11" fmla="*/ 6593 w 9975"/>
              <a:gd name="connsiteY11" fmla="*/ 9980 h 9990"/>
              <a:gd name="connsiteX12" fmla="*/ 8245 w 9975"/>
              <a:gd name="connsiteY12" fmla="*/ 8964 h 9990"/>
              <a:gd name="connsiteX13" fmla="*/ 9510 w 9975"/>
              <a:gd name="connsiteY13" fmla="*/ 6806 h 9990"/>
              <a:gd name="connsiteX14" fmla="*/ 9729 w 9975"/>
              <a:gd name="connsiteY14" fmla="*/ 6854 h 9990"/>
              <a:gd name="connsiteX0" fmla="*/ 9802 w 10049"/>
              <a:gd name="connsiteY0" fmla="*/ 6861 h 10000"/>
              <a:gd name="connsiteX1" fmla="*/ 9833 w 10049"/>
              <a:gd name="connsiteY1" fmla="*/ 3763 h 10000"/>
              <a:gd name="connsiteX2" fmla="*/ 7765 w 10049"/>
              <a:gd name="connsiteY2" fmla="*/ 6431 h 10000"/>
              <a:gd name="connsiteX3" fmla="*/ 5754 w 10049"/>
              <a:gd name="connsiteY3" fmla="*/ 7225 h 10000"/>
              <a:gd name="connsiteX4" fmla="*/ 2214 w 10049"/>
              <a:gd name="connsiteY4" fmla="*/ 13 h 10000"/>
              <a:gd name="connsiteX5" fmla="*/ 873 w 10049"/>
              <a:gd name="connsiteY5" fmla="*/ 1315 h 10000"/>
              <a:gd name="connsiteX6" fmla="*/ 68 w 10049"/>
              <a:gd name="connsiteY6" fmla="*/ 3184 h 10000"/>
              <a:gd name="connsiteX7" fmla="*/ 224 w 10049"/>
              <a:gd name="connsiteY7" fmla="*/ 3643 h 10000"/>
              <a:gd name="connsiteX8" fmla="*/ 1660 w 10049"/>
              <a:gd name="connsiteY8" fmla="*/ 3064 h 10000"/>
              <a:gd name="connsiteX9" fmla="*/ 2500 w 10049"/>
              <a:gd name="connsiteY9" fmla="*/ 2459 h 10000"/>
              <a:gd name="connsiteX10" fmla="*/ 3637 w 10049"/>
              <a:gd name="connsiteY10" fmla="*/ 3985 h 10000"/>
              <a:gd name="connsiteX11" fmla="*/ 4940 w 10049"/>
              <a:gd name="connsiteY11" fmla="*/ 7512 h 10000"/>
              <a:gd name="connsiteX12" fmla="*/ 6659 w 10049"/>
              <a:gd name="connsiteY12" fmla="*/ 9990 h 10000"/>
              <a:gd name="connsiteX13" fmla="*/ 8315 w 10049"/>
              <a:gd name="connsiteY13" fmla="*/ 8973 h 10000"/>
              <a:gd name="connsiteX14" fmla="*/ 9583 w 10049"/>
              <a:gd name="connsiteY14" fmla="*/ 6813 h 10000"/>
              <a:gd name="connsiteX15" fmla="*/ 9802 w 10049"/>
              <a:gd name="connsiteY15" fmla="*/ 6861 h 10000"/>
              <a:gd name="connsiteX0" fmla="*/ 9788 w 10035"/>
              <a:gd name="connsiteY0" fmla="*/ 6860 h 9999"/>
              <a:gd name="connsiteX1" fmla="*/ 9819 w 10035"/>
              <a:gd name="connsiteY1" fmla="*/ 3762 h 9999"/>
              <a:gd name="connsiteX2" fmla="*/ 7751 w 10035"/>
              <a:gd name="connsiteY2" fmla="*/ 6430 h 9999"/>
              <a:gd name="connsiteX3" fmla="*/ 5740 w 10035"/>
              <a:gd name="connsiteY3" fmla="*/ 7224 h 9999"/>
              <a:gd name="connsiteX4" fmla="*/ 2200 w 10035"/>
              <a:gd name="connsiteY4" fmla="*/ 12 h 9999"/>
              <a:gd name="connsiteX5" fmla="*/ 859 w 10035"/>
              <a:gd name="connsiteY5" fmla="*/ 1314 h 9999"/>
              <a:gd name="connsiteX6" fmla="*/ 77 w 10035"/>
              <a:gd name="connsiteY6" fmla="*/ 2798 h 9999"/>
              <a:gd name="connsiteX7" fmla="*/ 210 w 10035"/>
              <a:gd name="connsiteY7" fmla="*/ 3642 h 9999"/>
              <a:gd name="connsiteX8" fmla="*/ 1646 w 10035"/>
              <a:gd name="connsiteY8" fmla="*/ 3063 h 9999"/>
              <a:gd name="connsiteX9" fmla="*/ 2486 w 10035"/>
              <a:gd name="connsiteY9" fmla="*/ 2458 h 9999"/>
              <a:gd name="connsiteX10" fmla="*/ 3623 w 10035"/>
              <a:gd name="connsiteY10" fmla="*/ 3984 h 9999"/>
              <a:gd name="connsiteX11" fmla="*/ 4926 w 10035"/>
              <a:gd name="connsiteY11" fmla="*/ 7511 h 9999"/>
              <a:gd name="connsiteX12" fmla="*/ 6645 w 10035"/>
              <a:gd name="connsiteY12" fmla="*/ 9989 h 9999"/>
              <a:gd name="connsiteX13" fmla="*/ 8301 w 10035"/>
              <a:gd name="connsiteY13" fmla="*/ 8972 h 9999"/>
              <a:gd name="connsiteX14" fmla="*/ 9569 w 10035"/>
              <a:gd name="connsiteY14" fmla="*/ 6812 h 9999"/>
              <a:gd name="connsiteX15" fmla="*/ 9788 w 10035"/>
              <a:gd name="connsiteY15" fmla="*/ 6860 h 9999"/>
              <a:gd name="connsiteX0" fmla="*/ 9817 w 10063"/>
              <a:gd name="connsiteY0" fmla="*/ 6861 h 10000"/>
              <a:gd name="connsiteX1" fmla="*/ 9848 w 10063"/>
              <a:gd name="connsiteY1" fmla="*/ 3762 h 10000"/>
              <a:gd name="connsiteX2" fmla="*/ 7787 w 10063"/>
              <a:gd name="connsiteY2" fmla="*/ 6431 h 10000"/>
              <a:gd name="connsiteX3" fmla="*/ 5783 w 10063"/>
              <a:gd name="connsiteY3" fmla="*/ 7225 h 10000"/>
              <a:gd name="connsiteX4" fmla="*/ 2255 w 10063"/>
              <a:gd name="connsiteY4" fmla="*/ 12 h 10000"/>
              <a:gd name="connsiteX5" fmla="*/ 919 w 10063"/>
              <a:gd name="connsiteY5" fmla="*/ 1314 h 10000"/>
              <a:gd name="connsiteX6" fmla="*/ 140 w 10063"/>
              <a:gd name="connsiteY6" fmla="*/ 2798 h 10000"/>
              <a:gd name="connsiteX7" fmla="*/ 157 w 10063"/>
              <a:gd name="connsiteY7" fmla="*/ 3498 h 10000"/>
              <a:gd name="connsiteX8" fmla="*/ 1703 w 10063"/>
              <a:gd name="connsiteY8" fmla="*/ 3063 h 10000"/>
              <a:gd name="connsiteX9" fmla="*/ 2540 w 10063"/>
              <a:gd name="connsiteY9" fmla="*/ 2458 h 10000"/>
              <a:gd name="connsiteX10" fmla="*/ 3673 w 10063"/>
              <a:gd name="connsiteY10" fmla="*/ 3984 h 10000"/>
              <a:gd name="connsiteX11" fmla="*/ 4972 w 10063"/>
              <a:gd name="connsiteY11" fmla="*/ 7512 h 10000"/>
              <a:gd name="connsiteX12" fmla="*/ 6685 w 10063"/>
              <a:gd name="connsiteY12" fmla="*/ 9990 h 10000"/>
              <a:gd name="connsiteX13" fmla="*/ 8335 w 10063"/>
              <a:gd name="connsiteY13" fmla="*/ 8973 h 10000"/>
              <a:gd name="connsiteX14" fmla="*/ 9599 w 10063"/>
              <a:gd name="connsiteY14" fmla="*/ 6813 h 10000"/>
              <a:gd name="connsiteX15" fmla="*/ 9817 w 10063"/>
              <a:gd name="connsiteY15" fmla="*/ 6861 h 10000"/>
              <a:gd name="connsiteX0" fmla="*/ 9829 w 10075"/>
              <a:gd name="connsiteY0" fmla="*/ 6861 h 10000"/>
              <a:gd name="connsiteX1" fmla="*/ 9860 w 10075"/>
              <a:gd name="connsiteY1" fmla="*/ 3762 h 10000"/>
              <a:gd name="connsiteX2" fmla="*/ 7799 w 10075"/>
              <a:gd name="connsiteY2" fmla="*/ 6431 h 10000"/>
              <a:gd name="connsiteX3" fmla="*/ 5795 w 10075"/>
              <a:gd name="connsiteY3" fmla="*/ 7225 h 10000"/>
              <a:gd name="connsiteX4" fmla="*/ 2267 w 10075"/>
              <a:gd name="connsiteY4" fmla="*/ 12 h 10000"/>
              <a:gd name="connsiteX5" fmla="*/ 931 w 10075"/>
              <a:gd name="connsiteY5" fmla="*/ 1314 h 10000"/>
              <a:gd name="connsiteX6" fmla="*/ 152 w 10075"/>
              <a:gd name="connsiteY6" fmla="*/ 2798 h 10000"/>
              <a:gd name="connsiteX7" fmla="*/ 151 w 10075"/>
              <a:gd name="connsiteY7" fmla="*/ 3546 h 10000"/>
              <a:gd name="connsiteX8" fmla="*/ 1715 w 10075"/>
              <a:gd name="connsiteY8" fmla="*/ 3063 h 10000"/>
              <a:gd name="connsiteX9" fmla="*/ 2552 w 10075"/>
              <a:gd name="connsiteY9" fmla="*/ 2458 h 10000"/>
              <a:gd name="connsiteX10" fmla="*/ 3685 w 10075"/>
              <a:gd name="connsiteY10" fmla="*/ 3984 h 10000"/>
              <a:gd name="connsiteX11" fmla="*/ 4984 w 10075"/>
              <a:gd name="connsiteY11" fmla="*/ 7512 h 10000"/>
              <a:gd name="connsiteX12" fmla="*/ 6697 w 10075"/>
              <a:gd name="connsiteY12" fmla="*/ 9990 h 10000"/>
              <a:gd name="connsiteX13" fmla="*/ 8347 w 10075"/>
              <a:gd name="connsiteY13" fmla="*/ 8973 h 10000"/>
              <a:gd name="connsiteX14" fmla="*/ 9611 w 10075"/>
              <a:gd name="connsiteY14" fmla="*/ 6813 h 10000"/>
              <a:gd name="connsiteX15" fmla="*/ 9829 w 10075"/>
              <a:gd name="connsiteY15" fmla="*/ 6861 h 10000"/>
              <a:gd name="connsiteX0" fmla="*/ 9736 w 9982"/>
              <a:gd name="connsiteY0" fmla="*/ 6861 h 10000"/>
              <a:gd name="connsiteX1" fmla="*/ 9767 w 9982"/>
              <a:gd name="connsiteY1" fmla="*/ 3762 h 10000"/>
              <a:gd name="connsiteX2" fmla="*/ 7706 w 9982"/>
              <a:gd name="connsiteY2" fmla="*/ 6431 h 10000"/>
              <a:gd name="connsiteX3" fmla="*/ 5702 w 9982"/>
              <a:gd name="connsiteY3" fmla="*/ 7225 h 10000"/>
              <a:gd name="connsiteX4" fmla="*/ 2174 w 9982"/>
              <a:gd name="connsiteY4" fmla="*/ 12 h 10000"/>
              <a:gd name="connsiteX5" fmla="*/ 838 w 9982"/>
              <a:gd name="connsiteY5" fmla="*/ 1314 h 10000"/>
              <a:gd name="connsiteX6" fmla="*/ 59 w 9982"/>
              <a:gd name="connsiteY6" fmla="*/ 2798 h 10000"/>
              <a:gd name="connsiteX7" fmla="*/ 58 w 9982"/>
              <a:gd name="connsiteY7" fmla="*/ 3546 h 10000"/>
              <a:gd name="connsiteX8" fmla="*/ 1622 w 9982"/>
              <a:gd name="connsiteY8" fmla="*/ 3063 h 10000"/>
              <a:gd name="connsiteX9" fmla="*/ 2459 w 9982"/>
              <a:gd name="connsiteY9" fmla="*/ 2458 h 10000"/>
              <a:gd name="connsiteX10" fmla="*/ 3592 w 9982"/>
              <a:gd name="connsiteY10" fmla="*/ 3984 h 10000"/>
              <a:gd name="connsiteX11" fmla="*/ 4891 w 9982"/>
              <a:gd name="connsiteY11" fmla="*/ 7512 h 10000"/>
              <a:gd name="connsiteX12" fmla="*/ 6604 w 9982"/>
              <a:gd name="connsiteY12" fmla="*/ 9990 h 10000"/>
              <a:gd name="connsiteX13" fmla="*/ 8254 w 9982"/>
              <a:gd name="connsiteY13" fmla="*/ 8973 h 10000"/>
              <a:gd name="connsiteX14" fmla="*/ 9518 w 9982"/>
              <a:gd name="connsiteY14" fmla="*/ 6813 h 10000"/>
              <a:gd name="connsiteX15" fmla="*/ 9736 w 9982"/>
              <a:gd name="connsiteY15" fmla="*/ 6861 h 10000"/>
              <a:gd name="connsiteX0" fmla="*/ 9754 w 10000"/>
              <a:gd name="connsiteY0" fmla="*/ 6861 h 10000"/>
              <a:gd name="connsiteX1" fmla="*/ 9785 w 10000"/>
              <a:gd name="connsiteY1" fmla="*/ 3762 h 10000"/>
              <a:gd name="connsiteX2" fmla="*/ 7720 w 10000"/>
              <a:gd name="connsiteY2" fmla="*/ 6431 h 10000"/>
              <a:gd name="connsiteX3" fmla="*/ 5712 w 10000"/>
              <a:gd name="connsiteY3" fmla="*/ 7225 h 10000"/>
              <a:gd name="connsiteX4" fmla="*/ 2178 w 10000"/>
              <a:gd name="connsiteY4" fmla="*/ 12 h 10000"/>
              <a:gd name="connsiteX5" fmla="*/ 840 w 10000"/>
              <a:gd name="connsiteY5" fmla="*/ 1314 h 10000"/>
              <a:gd name="connsiteX6" fmla="*/ 59 w 10000"/>
              <a:gd name="connsiteY6" fmla="*/ 2798 h 10000"/>
              <a:gd name="connsiteX7" fmla="*/ 58 w 10000"/>
              <a:gd name="connsiteY7" fmla="*/ 3546 h 10000"/>
              <a:gd name="connsiteX8" fmla="*/ 1625 w 10000"/>
              <a:gd name="connsiteY8" fmla="*/ 3063 h 10000"/>
              <a:gd name="connsiteX9" fmla="*/ 2463 w 10000"/>
              <a:gd name="connsiteY9" fmla="*/ 2458 h 10000"/>
              <a:gd name="connsiteX10" fmla="*/ 3598 w 10000"/>
              <a:gd name="connsiteY10" fmla="*/ 3984 h 10000"/>
              <a:gd name="connsiteX11" fmla="*/ 4900 w 10000"/>
              <a:gd name="connsiteY11" fmla="*/ 7512 h 10000"/>
              <a:gd name="connsiteX12" fmla="*/ 6616 w 10000"/>
              <a:gd name="connsiteY12" fmla="*/ 9990 h 10000"/>
              <a:gd name="connsiteX13" fmla="*/ 8269 w 10000"/>
              <a:gd name="connsiteY13" fmla="*/ 8973 h 10000"/>
              <a:gd name="connsiteX14" fmla="*/ 9535 w 10000"/>
              <a:gd name="connsiteY14" fmla="*/ 6813 h 10000"/>
              <a:gd name="connsiteX15" fmla="*/ 9754 w 10000"/>
              <a:gd name="connsiteY15" fmla="*/ 6861 h 10000"/>
              <a:gd name="connsiteX0" fmla="*/ 9754 w 10000"/>
              <a:gd name="connsiteY0" fmla="*/ 6861 h 10000"/>
              <a:gd name="connsiteX1" fmla="*/ 9785 w 10000"/>
              <a:gd name="connsiteY1" fmla="*/ 3762 h 10000"/>
              <a:gd name="connsiteX2" fmla="*/ 7720 w 10000"/>
              <a:gd name="connsiteY2" fmla="*/ 6431 h 10000"/>
              <a:gd name="connsiteX3" fmla="*/ 5712 w 10000"/>
              <a:gd name="connsiteY3" fmla="*/ 7225 h 10000"/>
              <a:gd name="connsiteX4" fmla="*/ 2178 w 10000"/>
              <a:gd name="connsiteY4" fmla="*/ 12 h 10000"/>
              <a:gd name="connsiteX5" fmla="*/ 840 w 10000"/>
              <a:gd name="connsiteY5" fmla="*/ 1314 h 10000"/>
              <a:gd name="connsiteX6" fmla="*/ 59 w 10000"/>
              <a:gd name="connsiteY6" fmla="*/ 2798 h 10000"/>
              <a:gd name="connsiteX7" fmla="*/ 58 w 10000"/>
              <a:gd name="connsiteY7" fmla="*/ 3546 h 10000"/>
              <a:gd name="connsiteX8" fmla="*/ 1625 w 10000"/>
              <a:gd name="connsiteY8" fmla="*/ 3063 h 10000"/>
              <a:gd name="connsiteX9" fmla="*/ 2463 w 10000"/>
              <a:gd name="connsiteY9" fmla="*/ 2458 h 10000"/>
              <a:gd name="connsiteX10" fmla="*/ 3598 w 10000"/>
              <a:gd name="connsiteY10" fmla="*/ 3984 h 10000"/>
              <a:gd name="connsiteX11" fmla="*/ 4900 w 10000"/>
              <a:gd name="connsiteY11" fmla="*/ 7512 h 10000"/>
              <a:gd name="connsiteX12" fmla="*/ 6616 w 10000"/>
              <a:gd name="connsiteY12" fmla="*/ 9990 h 10000"/>
              <a:gd name="connsiteX13" fmla="*/ 8269 w 10000"/>
              <a:gd name="connsiteY13" fmla="*/ 8973 h 10000"/>
              <a:gd name="connsiteX14" fmla="*/ 9535 w 10000"/>
              <a:gd name="connsiteY14" fmla="*/ 6813 h 10000"/>
              <a:gd name="connsiteX15" fmla="*/ 9754 w 10000"/>
              <a:gd name="connsiteY15" fmla="*/ 6861 h 10000"/>
              <a:gd name="connsiteX0" fmla="*/ 9705 w 9951"/>
              <a:gd name="connsiteY0" fmla="*/ 6861 h 10000"/>
              <a:gd name="connsiteX1" fmla="*/ 9736 w 9951"/>
              <a:gd name="connsiteY1" fmla="*/ 3762 h 10000"/>
              <a:gd name="connsiteX2" fmla="*/ 7671 w 9951"/>
              <a:gd name="connsiteY2" fmla="*/ 6431 h 10000"/>
              <a:gd name="connsiteX3" fmla="*/ 5663 w 9951"/>
              <a:gd name="connsiteY3" fmla="*/ 7225 h 10000"/>
              <a:gd name="connsiteX4" fmla="*/ 2129 w 9951"/>
              <a:gd name="connsiteY4" fmla="*/ 12 h 10000"/>
              <a:gd name="connsiteX5" fmla="*/ 791 w 9951"/>
              <a:gd name="connsiteY5" fmla="*/ 1314 h 10000"/>
              <a:gd name="connsiteX6" fmla="*/ 10 w 9951"/>
              <a:gd name="connsiteY6" fmla="*/ 2798 h 10000"/>
              <a:gd name="connsiteX7" fmla="*/ 9 w 9951"/>
              <a:gd name="connsiteY7" fmla="*/ 3546 h 10000"/>
              <a:gd name="connsiteX8" fmla="*/ 1576 w 9951"/>
              <a:gd name="connsiteY8" fmla="*/ 3063 h 10000"/>
              <a:gd name="connsiteX9" fmla="*/ 2414 w 9951"/>
              <a:gd name="connsiteY9" fmla="*/ 2458 h 10000"/>
              <a:gd name="connsiteX10" fmla="*/ 3549 w 9951"/>
              <a:gd name="connsiteY10" fmla="*/ 3984 h 10000"/>
              <a:gd name="connsiteX11" fmla="*/ 4851 w 9951"/>
              <a:gd name="connsiteY11" fmla="*/ 7512 h 10000"/>
              <a:gd name="connsiteX12" fmla="*/ 6567 w 9951"/>
              <a:gd name="connsiteY12" fmla="*/ 9990 h 10000"/>
              <a:gd name="connsiteX13" fmla="*/ 8220 w 9951"/>
              <a:gd name="connsiteY13" fmla="*/ 8973 h 10000"/>
              <a:gd name="connsiteX14" fmla="*/ 9486 w 9951"/>
              <a:gd name="connsiteY14" fmla="*/ 6813 h 10000"/>
              <a:gd name="connsiteX15" fmla="*/ 9705 w 9951"/>
              <a:gd name="connsiteY15" fmla="*/ 6861 h 10000"/>
              <a:gd name="connsiteX0" fmla="*/ 9746 w 9993"/>
              <a:gd name="connsiteY0" fmla="*/ 6861 h 10000"/>
              <a:gd name="connsiteX1" fmla="*/ 9777 w 9993"/>
              <a:gd name="connsiteY1" fmla="*/ 3762 h 10000"/>
              <a:gd name="connsiteX2" fmla="*/ 7702 w 9993"/>
              <a:gd name="connsiteY2" fmla="*/ 6431 h 10000"/>
              <a:gd name="connsiteX3" fmla="*/ 5684 w 9993"/>
              <a:gd name="connsiteY3" fmla="*/ 7225 h 10000"/>
              <a:gd name="connsiteX4" fmla="*/ 2132 w 9993"/>
              <a:gd name="connsiteY4" fmla="*/ 12 h 10000"/>
              <a:gd name="connsiteX5" fmla="*/ 788 w 9993"/>
              <a:gd name="connsiteY5" fmla="*/ 1314 h 10000"/>
              <a:gd name="connsiteX6" fmla="*/ 3 w 9993"/>
              <a:gd name="connsiteY6" fmla="*/ 2798 h 10000"/>
              <a:gd name="connsiteX7" fmla="*/ 2 w 9993"/>
              <a:gd name="connsiteY7" fmla="*/ 3546 h 10000"/>
              <a:gd name="connsiteX8" fmla="*/ 1577 w 9993"/>
              <a:gd name="connsiteY8" fmla="*/ 3063 h 10000"/>
              <a:gd name="connsiteX9" fmla="*/ 2419 w 9993"/>
              <a:gd name="connsiteY9" fmla="*/ 2458 h 10000"/>
              <a:gd name="connsiteX10" fmla="*/ 3559 w 9993"/>
              <a:gd name="connsiteY10" fmla="*/ 3984 h 10000"/>
              <a:gd name="connsiteX11" fmla="*/ 4868 w 9993"/>
              <a:gd name="connsiteY11" fmla="*/ 7512 h 10000"/>
              <a:gd name="connsiteX12" fmla="*/ 6592 w 9993"/>
              <a:gd name="connsiteY12" fmla="*/ 9990 h 10000"/>
              <a:gd name="connsiteX13" fmla="*/ 8253 w 9993"/>
              <a:gd name="connsiteY13" fmla="*/ 8973 h 10000"/>
              <a:gd name="connsiteX14" fmla="*/ 9526 w 9993"/>
              <a:gd name="connsiteY14" fmla="*/ 6813 h 10000"/>
              <a:gd name="connsiteX15" fmla="*/ 9746 w 9993"/>
              <a:gd name="connsiteY15" fmla="*/ 6861 h 10000"/>
              <a:gd name="connsiteX0" fmla="*/ 9753 w 10000"/>
              <a:gd name="connsiteY0" fmla="*/ 6861 h 10000"/>
              <a:gd name="connsiteX1" fmla="*/ 9784 w 10000"/>
              <a:gd name="connsiteY1" fmla="*/ 3762 h 10000"/>
              <a:gd name="connsiteX2" fmla="*/ 7707 w 10000"/>
              <a:gd name="connsiteY2" fmla="*/ 6431 h 10000"/>
              <a:gd name="connsiteX3" fmla="*/ 5688 w 10000"/>
              <a:gd name="connsiteY3" fmla="*/ 7225 h 10000"/>
              <a:gd name="connsiteX4" fmla="*/ 2133 w 10000"/>
              <a:gd name="connsiteY4" fmla="*/ 12 h 10000"/>
              <a:gd name="connsiteX5" fmla="*/ 789 w 10000"/>
              <a:gd name="connsiteY5" fmla="*/ 1314 h 10000"/>
              <a:gd name="connsiteX6" fmla="*/ 3 w 10000"/>
              <a:gd name="connsiteY6" fmla="*/ 2798 h 10000"/>
              <a:gd name="connsiteX7" fmla="*/ 2 w 10000"/>
              <a:gd name="connsiteY7" fmla="*/ 3546 h 10000"/>
              <a:gd name="connsiteX8" fmla="*/ 1230 w 10000"/>
              <a:gd name="connsiteY8" fmla="*/ 2196 h 10000"/>
              <a:gd name="connsiteX9" fmla="*/ 2421 w 10000"/>
              <a:gd name="connsiteY9" fmla="*/ 2458 h 10000"/>
              <a:gd name="connsiteX10" fmla="*/ 3561 w 10000"/>
              <a:gd name="connsiteY10" fmla="*/ 3984 h 10000"/>
              <a:gd name="connsiteX11" fmla="*/ 4871 w 10000"/>
              <a:gd name="connsiteY11" fmla="*/ 7512 h 10000"/>
              <a:gd name="connsiteX12" fmla="*/ 6597 w 10000"/>
              <a:gd name="connsiteY12" fmla="*/ 9990 h 10000"/>
              <a:gd name="connsiteX13" fmla="*/ 8259 w 10000"/>
              <a:gd name="connsiteY13" fmla="*/ 8973 h 10000"/>
              <a:gd name="connsiteX14" fmla="*/ 9533 w 10000"/>
              <a:gd name="connsiteY14" fmla="*/ 6813 h 10000"/>
              <a:gd name="connsiteX15" fmla="*/ 9753 w 10000"/>
              <a:gd name="connsiteY15" fmla="*/ 6861 h 10000"/>
              <a:gd name="connsiteX0" fmla="*/ 9753 w 10000"/>
              <a:gd name="connsiteY0" fmla="*/ 6861 h 10000"/>
              <a:gd name="connsiteX1" fmla="*/ 9784 w 10000"/>
              <a:gd name="connsiteY1" fmla="*/ 3762 h 10000"/>
              <a:gd name="connsiteX2" fmla="*/ 7707 w 10000"/>
              <a:gd name="connsiteY2" fmla="*/ 6431 h 10000"/>
              <a:gd name="connsiteX3" fmla="*/ 5688 w 10000"/>
              <a:gd name="connsiteY3" fmla="*/ 7225 h 10000"/>
              <a:gd name="connsiteX4" fmla="*/ 2133 w 10000"/>
              <a:gd name="connsiteY4" fmla="*/ 12 h 10000"/>
              <a:gd name="connsiteX5" fmla="*/ 789 w 10000"/>
              <a:gd name="connsiteY5" fmla="*/ 1314 h 10000"/>
              <a:gd name="connsiteX6" fmla="*/ 3 w 10000"/>
              <a:gd name="connsiteY6" fmla="*/ 2798 h 10000"/>
              <a:gd name="connsiteX7" fmla="*/ 2 w 10000"/>
              <a:gd name="connsiteY7" fmla="*/ 3546 h 10000"/>
              <a:gd name="connsiteX8" fmla="*/ 1269 w 10000"/>
              <a:gd name="connsiteY8" fmla="*/ 1112 h 10000"/>
              <a:gd name="connsiteX9" fmla="*/ 2421 w 10000"/>
              <a:gd name="connsiteY9" fmla="*/ 2458 h 10000"/>
              <a:gd name="connsiteX10" fmla="*/ 3561 w 10000"/>
              <a:gd name="connsiteY10" fmla="*/ 3984 h 10000"/>
              <a:gd name="connsiteX11" fmla="*/ 4871 w 10000"/>
              <a:gd name="connsiteY11" fmla="*/ 7512 h 10000"/>
              <a:gd name="connsiteX12" fmla="*/ 6597 w 10000"/>
              <a:gd name="connsiteY12" fmla="*/ 9990 h 10000"/>
              <a:gd name="connsiteX13" fmla="*/ 8259 w 10000"/>
              <a:gd name="connsiteY13" fmla="*/ 8973 h 10000"/>
              <a:gd name="connsiteX14" fmla="*/ 9533 w 10000"/>
              <a:gd name="connsiteY14" fmla="*/ 6813 h 10000"/>
              <a:gd name="connsiteX15" fmla="*/ 9753 w 10000"/>
              <a:gd name="connsiteY15" fmla="*/ 6861 h 10000"/>
              <a:gd name="connsiteX0" fmla="*/ 9753 w 10000"/>
              <a:gd name="connsiteY0" fmla="*/ 6861 h 10000"/>
              <a:gd name="connsiteX1" fmla="*/ 9784 w 10000"/>
              <a:gd name="connsiteY1" fmla="*/ 3762 h 10000"/>
              <a:gd name="connsiteX2" fmla="*/ 7707 w 10000"/>
              <a:gd name="connsiteY2" fmla="*/ 6431 h 10000"/>
              <a:gd name="connsiteX3" fmla="*/ 5688 w 10000"/>
              <a:gd name="connsiteY3" fmla="*/ 7225 h 10000"/>
              <a:gd name="connsiteX4" fmla="*/ 2133 w 10000"/>
              <a:gd name="connsiteY4" fmla="*/ 12 h 10000"/>
              <a:gd name="connsiteX5" fmla="*/ 789 w 10000"/>
              <a:gd name="connsiteY5" fmla="*/ 1314 h 10000"/>
              <a:gd name="connsiteX6" fmla="*/ 3 w 10000"/>
              <a:gd name="connsiteY6" fmla="*/ 2798 h 10000"/>
              <a:gd name="connsiteX7" fmla="*/ 2 w 10000"/>
              <a:gd name="connsiteY7" fmla="*/ 3546 h 10000"/>
              <a:gd name="connsiteX8" fmla="*/ 1263 w 10000"/>
              <a:gd name="connsiteY8" fmla="*/ 1979 h 10000"/>
              <a:gd name="connsiteX9" fmla="*/ 2421 w 10000"/>
              <a:gd name="connsiteY9" fmla="*/ 2458 h 10000"/>
              <a:gd name="connsiteX10" fmla="*/ 3561 w 10000"/>
              <a:gd name="connsiteY10" fmla="*/ 3984 h 10000"/>
              <a:gd name="connsiteX11" fmla="*/ 4871 w 10000"/>
              <a:gd name="connsiteY11" fmla="*/ 7512 h 10000"/>
              <a:gd name="connsiteX12" fmla="*/ 6597 w 10000"/>
              <a:gd name="connsiteY12" fmla="*/ 9990 h 10000"/>
              <a:gd name="connsiteX13" fmla="*/ 8259 w 10000"/>
              <a:gd name="connsiteY13" fmla="*/ 8973 h 10000"/>
              <a:gd name="connsiteX14" fmla="*/ 9533 w 10000"/>
              <a:gd name="connsiteY14" fmla="*/ 6813 h 10000"/>
              <a:gd name="connsiteX15" fmla="*/ 9753 w 10000"/>
              <a:gd name="connsiteY15" fmla="*/ 6861 h 10000"/>
              <a:gd name="connsiteX0" fmla="*/ 9753 w 10000"/>
              <a:gd name="connsiteY0" fmla="*/ 6861 h 10000"/>
              <a:gd name="connsiteX1" fmla="*/ 9784 w 10000"/>
              <a:gd name="connsiteY1" fmla="*/ 3762 h 10000"/>
              <a:gd name="connsiteX2" fmla="*/ 7707 w 10000"/>
              <a:gd name="connsiteY2" fmla="*/ 6431 h 10000"/>
              <a:gd name="connsiteX3" fmla="*/ 5688 w 10000"/>
              <a:gd name="connsiteY3" fmla="*/ 7225 h 10000"/>
              <a:gd name="connsiteX4" fmla="*/ 2133 w 10000"/>
              <a:gd name="connsiteY4" fmla="*/ 12 h 10000"/>
              <a:gd name="connsiteX5" fmla="*/ 789 w 10000"/>
              <a:gd name="connsiteY5" fmla="*/ 1314 h 10000"/>
              <a:gd name="connsiteX6" fmla="*/ 3 w 10000"/>
              <a:gd name="connsiteY6" fmla="*/ 2798 h 10000"/>
              <a:gd name="connsiteX7" fmla="*/ 2 w 10000"/>
              <a:gd name="connsiteY7" fmla="*/ 3546 h 10000"/>
              <a:gd name="connsiteX8" fmla="*/ 1263 w 10000"/>
              <a:gd name="connsiteY8" fmla="*/ 1979 h 10000"/>
              <a:gd name="connsiteX9" fmla="*/ 2421 w 10000"/>
              <a:gd name="connsiteY9" fmla="*/ 2458 h 10000"/>
              <a:gd name="connsiteX10" fmla="*/ 3561 w 10000"/>
              <a:gd name="connsiteY10" fmla="*/ 3984 h 10000"/>
              <a:gd name="connsiteX11" fmla="*/ 4871 w 10000"/>
              <a:gd name="connsiteY11" fmla="*/ 7512 h 10000"/>
              <a:gd name="connsiteX12" fmla="*/ 6597 w 10000"/>
              <a:gd name="connsiteY12" fmla="*/ 9990 h 10000"/>
              <a:gd name="connsiteX13" fmla="*/ 8259 w 10000"/>
              <a:gd name="connsiteY13" fmla="*/ 8973 h 10000"/>
              <a:gd name="connsiteX14" fmla="*/ 9533 w 10000"/>
              <a:gd name="connsiteY14" fmla="*/ 6813 h 10000"/>
              <a:gd name="connsiteX15" fmla="*/ 9753 w 10000"/>
              <a:gd name="connsiteY15" fmla="*/ 6861 h 10000"/>
              <a:gd name="connsiteX0" fmla="*/ 9753 w 10000"/>
              <a:gd name="connsiteY0" fmla="*/ 5650 h 8789"/>
              <a:gd name="connsiteX1" fmla="*/ 9784 w 10000"/>
              <a:gd name="connsiteY1" fmla="*/ 2551 h 8789"/>
              <a:gd name="connsiteX2" fmla="*/ 7707 w 10000"/>
              <a:gd name="connsiteY2" fmla="*/ 5220 h 8789"/>
              <a:gd name="connsiteX3" fmla="*/ 5688 w 10000"/>
              <a:gd name="connsiteY3" fmla="*/ 6014 h 8789"/>
              <a:gd name="connsiteX4" fmla="*/ 2123 w 10000"/>
              <a:gd name="connsiteY4" fmla="*/ 210 h 8789"/>
              <a:gd name="connsiteX5" fmla="*/ 789 w 10000"/>
              <a:gd name="connsiteY5" fmla="*/ 103 h 8789"/>
              <a:gd name="connsiteX6" fmla="*/ 3 w 10000"/>
              <a:gd name="connsiteY6" fmla="*/ 1587 h 8789"/>
              <a:gd name="connsiteX7" fmla="*/ 2 w 10000"/>
              <a:gd name="connsiteY7" fmla="*/ 2335 h 8789"/>
              <a:gd name="connsiteX8" fmla="*/ 1263 w 10000"/>
              <a:gd name="connsiteY8" fmla="*/ 768 h 8789"/>
              <a:gd name="connsiteX9" fmla="*/ 2421 w 10000"/>
              <a:gd name="connsiteY9" fmla="*/ 1247 h 8789"/>
              <a:gd name="connsiteX10" fmla="*/ 3561 w 10000"/>
              <a:gd name="connsiteY10" fmla="*/ 2773 h 8789"/>
              <a:gd name="connsiteX11" fmla="*/ 4871 w 10000"/>
              <a:gd name="connsiteY11" fmla="*/ 6301 h 8789"/>
              <a:gd name="connsiteX12" fmla="*/ 6597 w 10000"/>
              <a:gd name="connsiteY12" fmla="*/ 8779 h 8789"/>
              <a:gd name="connsiteX13" fmla="*/ 8259 w 10000"/>
              <a:gd name="connsiteY13" fmla="*/ 7762 h 8789"/>
              <a:gd name="connsiteX14" fmla="*/ 9533 w 10000"/>
              <a:gd name="connsiteY14" fmla="*/ 5602 h 8789"/>
              <a:gd name="connsiteX15" fmla="*/ 9753 w 10000"/>
              <a:gd name="connsiteY15" fmla="*/ 5650 h 8789"/>
              <a:gd name="connsiteX0" fmla="*/ 9753 w 10000"/>
              <a:gd name="connsiteY0" fmla="*/ 7560 h 11132"/>
              <a:gd name="connsiteX1" fmla="*/ 9784 w 10000"/>
              <a:gd name="connsiteY1" fmla="*/ 4034 h 11132"/>
              <a:gd name="connsiteX2" fmla="*/ 7707 w 10000"/>
              <a:gd name="connsiteY2" fmla="*/ 7071 h 11132"/>
              <a:gd name="connsiteX3" fmla="*/ 5688 w 10000"/>
              <a:gd name="connsiteY3" fmla="*/ 7975 h 11132"/>
              <a:gd name="connsiteX4" fmla="*/ 2196 w 10000"/>
              <a:gd name="connsiteY4" fmla="*/ 15 h 11132"/>
              <a:gd name="connsiteX5" fmla="*/ 789 w 10000"/>
              <a:gd name="connsiteY5" fmla="*/ 1249 h 11132"/>
              <a:gd name="connsiteX6" fmla="*/ 3 w 10000"/>
              <a:gd name="connsiteY6" fmla="*/ 2938 h 11132"/>
              <a:gd name="connsiteX7" fmla="*/ 2 w 10000"/>
              <a:gd name="connsiteY7" fmla="*/ 3789 h 11132"/>
              <a:gd name="connsiteX8" fmla="*/ 1263 w 10000"/>
              <a:gd name="connsiteY8" fmla="*/ 2006 h 11132"/>
              <a:gd name="connsiteX9" fmla="*/ 2421 w 10000"/>
              <a:gd name="connsiteY9" fmla="*/ 2551 h 11132"/>
              <a:gd name="connsiteX10" fmla="*/ 3561 w 10000"/>
              <a:gd name="connsiteY10" fmla="*/ 4287 h 11132"/>
              <a:gd name="connsiteX11" fmla="*/ 4871 w 10000"/>
              <a:gd name="connsiteY11" fmla="*/ 8301 h 11132"/>
              <a:gd name="connsiteX12" fmla="*/ 6597 w 10000"/>
              <a:gd name="connsiteY12" fmla="*/ 11121 h 11132"/>
              <a:gd name="connsiteX13" fmla="*/ 8259 w 10000"/>
              <a:gd name="connsiteY13" fmla="*/ 9963 h 11132"/>
              <a:gd name="connsiteX14" fmla="*/ 9533 w 10000"/>
              <a:gd name="connsiteY14" fmla="*/ 7506 h 11132"/>
              <a:gd name="connsiteX15" fmla="*/ 9753 w 10000"/>
              <a:gd name="connsiteY15" fmla="*/ 7560 h 11132"/>
              <a:gd name="connsiteX0" fmla="*/ 9753 w 10000"/>
              <a:gd name="connsiteY0" fmla="*/ 7564 h 11136"/>
              <a:gd name="connsiteX1" fmla="*/ 9784 w 10000"/>
              <a:gd name="connsiteY1" fmla="*/ 4038 h 11136"/>
              <a:gd name="connsiteX2" fmla="*/ 7707 w 10000"/>
              <a:gd name="connsiteY2" fmla="*/ 7075 h 11136"/>
              <a:gd name="connsiteX3" fmla="*/ 5688 w 10000"/>
              <a:gd name="connsiteY3" fmla="*/ 7979 h 11136"/>
              <a:gd name="connsiteX4" fmla="*/ 2196 w 10000"/>
              <a:gd name="connsiteY4" fmla="*/ 19 h 11136"/>
              <a:gd name="connsiteX5" fmla="*/ 789 w 10000"/>
              <a:gd name="connsiteY5" fmla="*/ 1253 h 11136"/>
              <a:gd name="connsiteX6" fmla="*/ 3 w 10000"/>
              <a:gd name="connsiteY6" fmla="*/ 2942 h 11136"/>
              <a:gd name="connsiteX7" fmla="*/ 2 w 10000"/>
              <a:gd name="connsiteY7" fmla="*/ 3793 h 11136"/>
              <a:gd name="connsiteX8" fmla="*/ 1263 w 10000"/>
              <a:gd name="connsiteY8" fmla="*/ 2010 h 11136"/>
              <a:gd name="connsiteX9" fmla="*/ 2421 w 10000"/>
              <a:gd name="connsiteY9" fmla="*/ 2555 h 11136"/>
              <a:gd name="connsiteX10" fmla="*/ 3561 w 10000"/>
              <a:gd name="connsiteY10" fmla="*/ 4291 h 11136"/>
              <a:gd name="connsiteX11" fmla="*/ 4871 w 10000"/>
              <a:gd name="connsiteY11" fmla="*/ 8305 h 11136"/>
              <a:gd name="connsiteX12" fmla="*/ 6597 w 10000"/>
              <a:gd name="connsiteY12" fmla="*/ 11125 h 11136"/>
              <a:gd name="connsiteX13" fmla="*/ 8259 w 10000"/>
              <a:gd name="connsiteY13" fmla="*/ 9967 h 11136"/>
              <a:gd name="connsiteX14" fmla="*/ 9533 w 10000"/>
              <a:gd name="connsiteY14" fmla="*/ 7510 h 11136"/>
              <a:gd name="connsiteX15" fmla="*/ 9753 w 10000"/>
              <a:gd name="connsiteY15" fmla="*/ 7564 h 11136"/>
              <a:gd name="connsiteX0" fmla="*/ 9753 w 10000"/>
              <a:gd name="connsiteY0" fmla="*/ 7564 h 11136"/>
              <a:gd name="connsiteX1" fmla="*/ 9784 w 10000"/>
              <a:gd name="connsiteY1" fmla="*/ 4038 h 11136"/>
              <a:gd name="connsiteX2" fmla="*/ 7707 w 10000"/>
              <a:gd name="connsiteY2" fmla="*/ 7075 h 11136"/>
              <a:gd name="connsiteX3" fmla="*/ 5688 w 10000"/>
              <a:gd name="connsiteY3" fmla="*/ 7979 h 11136"/>
              <a:gd name="connsiteX4" fmla="*/ 2196 w 10000"/>
              <a:gd name="connsiteY4" fmla="*/ 19 h 11136"/>
              <a:gd name="connsiteX5" fmla="*/ 789 w 10000"/>
              <a:gd name="connsiteY5" fmla="*/ 1253 h 11136"/>
              <a:gd name="connsiteX6" fmla="*/ 3 w 10000"/>
              <a:gd name="connsiteY6" fmla="*/ 2942 h 11136"/>
              <a:gd name="connsiteX7" fmla="*/ 2 w 10000"/>
              <a:gd name="connsiteY7" fmla="*/ 3793 h 11136"/>
              <a:gd name="connsiteX8" fmla="*/ 1263 w 10000"/>
              <a:gd name="connsiteY8" fmla="*/ 2010 h 11136"/>
              <a:gd name="connsiteX9" fmla="*/ 2436 w 10000"/>
              <a:gd name="connsiteY9" fmla="*/ 1815 h 11136"/>
              <a:gd name="connsiteX10" fmla="*/ 3561 w 10000"/>
              <a:gd name="connsiteY10" fmla="*/ 4291 h 11136"/>
              <a:gd name="connsiteX11" fmla="*/ 4871 w 10000"/>
              <a:gd name="connsiteY11" fmla="*/ 8305 h 11136"/>
              <a:gd name="connsiteX12" fmla="*/ 6597 w 10000"/>
              <a:gd name="connsiteY12" fmla="*/ 11125 h 11136"/>
              <a:gd name="connsiteX13" fmla="*/ 8259 w 10000"/>
              <a:gd name="connsiteY13" fmla="*/ 9967 h 11136"/>
              <a:gd name="connsiteX14" fmla="*/ 9533 w 10000"/>
              <a:gd name="connsiteY14" fmla="*/ 7510 h 11136"/>
              <a:gd name="connsiteX15" fmla="*/ 9753 w 10000"/>
              <a:gd name="connsiteY15" fmla="*/ 7564 h 11136"/>
              <a:gd name="connsiteX0" fmla="*/ 9753 w 10000"/>
              <a:gd name="connsiteY0" fmla="*/ 7564 h 11136"/>
              <a:gd name="connsiteX1" fmla="*/ 9784 w 10000"/>
              <a:gd name="connsiteY1" fmla="*/ 4038 h 11136"/>
              <a:gd name="connsiteX2" fmla="*/ 7707 w 10000"/>
              <a:gd name="connsiteY2" fmla="*/ 7075 h 11136"/>
              <a:gd name="connsiteX3" fmla="*/ 5688 w 10000"/>
              <a:gd name="connsiteY3" fmla="*/ 7979 h 11136"/>
              <a:gd name="connsiteX4" fmla="*/ 2196 w 10000"/>
              <a:gd name="connsiteY4" fmla="*/ 19 h 11136"/>
              <a:gd name="connsiteX5" fmla="*/ 789 w 10000"/>
              <a:gd name="connsiteY5" fmla="*/ 1253 h 11136"/>
              <a:gd name="connsiteX6" fmla="*/ 3 w 10000"/>
              <a:gd name="connsiteY6" fmla="*/ 2942 h 11136"/>
              <a:gd name="connsiteX7" fmla="*/ 2 w 10000"/>
              <a:gd name="connsiteY7" fmla="*/ 3793 h 11136"/>
              <a:gd name="connsiteX8" fmla="*/ 1263 w 10000"/>
              <a:gd name="connsiteY8" fmla="*/ 2010 h 11136"/>
              <a:gd name="connsiteX9" fmla="*/ 2461 w 10000"/>
              <a:gd name="connsiteY9" fmla="*/ 2390 h 11136"/>
              <a:gd name="connsiteX10" fmla="*/ 3561 w 10000"/>
              <a:gd name="connsiteY10" fmla="*/ 4291 h 11136"/>
              <a:gd name="connsiteX11" fmla="*/ 4871 w 10000"/>
              <a:gd name="connsiteY11" fmla="*/ 8305 h 11136"/>
              <a:gd name="connsiteX12" fmla="*/ 6597 w 10000"/>
              <a:gd name="connsiteY12" fmla="*/ 11125 h 11136"/>
              <a:gd name="connsiteX13" fmla="*/ 8259 w 10000"/>
              <a:gd name="connsiteY13" fmla="*/ 9967 h 11136"/>
              <a:gd name="connsiteX14" fmla="*/ 9533 w 10000"/>
              <a:gd name="connsiteY14" fmla="*/ 7510 h 11136"/>
              <a:gd name="connsiteX15" fmla="*/ 9753 w 10000"/>
              <a:gd name="connsiteY15" fmla="*/ 7564 h 11136"/>
              <a:gd name="connsiteX0" fmla="*/ 9753 w 10000"/>
              <a:gd name="connsiteY0" fmla="*/ 7564 h 11136"/>
              <a:gd name="connsiteX1" fmla="*/ 9784 w 10000"/>
              <a:gd name="connsiteY1" fmla="*/ 4038 h 11136"/>
              <a:gd name="connsiteX2" fmla="*/ 7707 w 10000"/>
              <a:gd name="connsiteY2" fmla="*/ 7075 h 11136"/>
              <a:gd name="connsiteX3" fmla="*/ 5688 w 10000"/>
              <a:gd name="connsiteY3" fmla="*/ 7979 h 11136"/>
              <a:gd name="connsiteX4" fmla="*/ 2196 w 10000"/>
              <a:gd name="connsiteY4" fmla="*/ 19 h 11136"/>
              <a:gd name="connsiteX5" fmla="*/ 789 w 10000"/>
              <a:gd name="connsiteY5" fmla="*/ 1253 h 11136"/>
              <a:gd name="connsiteX6" fmla="*/ 3 w 10000"/>
              <a:gd name="connsiteY6" fmla="*/ 2942 h 11136"/>
              <a:gd name="connsiteX7" fmla="*/ 2 w 10000"/>
              <a:gd name="connsiteY7" fmla="*/ 3793 h 11136"/>
              <a:gd name="connsiteX8" fmla="*/ 1263 w 10000"/>
              <a:gd name="connsiteY8" fmla="*/ 2010 h 11136"/>
              <a:gd name="connsiteX9" fmla="*/ 2461 w 10000"/>
              <a:gd name="connsiteY9" fmla="*/ 2390 h 11136"/>
              <a:gd name="connsiteX10" fmla="*/ 3561 w 10000"/>
              <a:gd name="connsiteY10" fmla="*/ 4291 h 11136"/>
              <a:gd name="connsiteX11" fmla="*/ 4871 w 10000"/>
              <a:gd name="connsiteY11" fmla="*/ 8305 h 11136"/>
              <a:gd name="connsiteX12" fmla="*/ 6597 w 10000"/>
              <a:gd name="connsiteY12" fmla="*/ 11125 h 11136"/>
              <a:gd name="connsiteX13" fmla="*/ 8259 w 10000"/>
              <a:gd name="connsiteY13" fmla="*/ 9967 h 11136"/>
              <a:gd name="connsiteX14" fmla="*/ 9533 w 10000"/>
              <a:gd name="connsiteY14" fmla="*/ 7510 h 11136"/>
              <a:gd name="connsiteX15" fmla="*/ 9753 w 10000"/>
              <a:gd name="connsiteY15" fmla="*/ 7564 h 11136"/>
              <a:gd name="connsiteX0" fmla="*/ 9753 w 10000"/>
              <a:gd name="connsiteY0" fmla="*/ 7564 h 11136"/>
              <a:gd name="connsiteX1" fmla="*/ 9784 w 10000"/>
              <a:gd name="connsiteY1" fmla="*/ 4038 h 11136"/>
              <a:gd name="connsiteX2" fmla="*/ 7707 w 10000"/>
              <a:gd name="connsiteY2" fmla="*/ 7075 h 11136"/>
              <a:gd name="connsiteX3" fmla="*/ 5688 w 10000"/>
              <a:gd name="connsiteY3" fmla="*/ 7979 h 11136"/>
              <a:gd name="connsiteX4" fmla="*/ 2196 w 10000"/>
              <a:gd name="connsiteY4" fmla="*/ 19 h 11136"/>
              <a:gd name="connsiteX5" fmla="*/ 789 w 10000"/>
              <a:gd name="connsiteY5" fmla="*/ 1253 h 11136"/>
              <a:gd name="connsiteX6" fmla="*/ 3 w 10000"/>
              <a:gd name="connsiteY6" fmla="*/ 2942 h 11136"/>
              <a:gd name="connsiteX7" fmla="*/ 2 w 10000"/>
              <a:gd name="connsiteY7" fmla="*/ 3793 h 11136"/>
              <a:gd name="connsiteX8" fmla="*/ 1263 w 10000"/>
              <a:gd name="connsiteY8" fmla="*/ 2010 h 11136"/>
              <a:gd name="connsiteX9" fmla="*/ 2461 w 10000"/>
              <a:gd name="connsiteY9" fmla="*/ 2390 h 11136"/>
              <a:gd name="connsiteX10" fmla="*/ 3561 w 10000"/>
              <a:gd name="connsiteY10" fmla="*/ 4291 h 11136"/>
              <a:gd name="connsiteX11" fmla="*/ 4871 w 10000"/>
              <a:gd name="connsiteY11" fmla="*/ 8305 h 11136"/>
              <a:gd name="connsiteX12" fmla="*/ 6597 w 10000"/>
              <a:gd name="connsiteY12" fmla="*/ 11125 h 11136"/>
              <a:gd name="connsiteX13" fmla="*/ 8259 w 10000"/>
              <a:gd name="connsiteY13" fmla="*/ 9967 h 11136"/>
              <a:gd name="connsiteX14" fmla="*/ 9533 w 10000"/>
              <a:gd name="connsiteY14" fmla="*/ 7510 h 11136"/>
              <a:gd name="connsiteX15" fmla="*/ 9753 w 10000"/>
              <a:gd name="connsiteY15" fmla="*/ 7564 h 11136"/>
              <a:gd name="connsiteX0" fmla="*/ 9753 w 10000"/>
              <a:gd name="connsiteY0" fmla="*/ 7564 h 11136"/>
              <a:gd name="connsiteX1" fmla="*/ 9784 w 10000"/>
              <a:gd name="connsiteY1" fmla="*/ 4038 h 11136"/>
              <a:gd name="connsiteX2" fmla="*/ 7707 w 10000"/>
              <a:gd name="connsiteY2" fmla="*/ 7075 h 11136"/>
              <a:gd name="connsiteX3" fmla="*/ 5688 w 10000"/>
              <a:gd name="connsiteY3" fmla="*/ 7979 h 11136"/>
              <a:gd name="connsiteX4" fmla="*/ 2196 w 10000"/>
              <a:gd name="connsiteY4" fmla="*/ 19 h 11136"/>
              <a:gd name="connsiteX5" fmla="*/ 789 w 10000"/>
              <a:gd name="connsiteY5" fmla="*/ 1253 h 11136"/>
              <a:gd name="connsiteX6" fmla="*/ 3 w 10000"/>
              <a:gd name="connsiteY6" fmla="*/ 2942 h 11136"/>
              <a:gd name="connsiteX7" fmla="*/ 2 w 10000"/>
              <a:gd name="connsiteY7" fmla="*/ 3793 h 11136"/>
              <a:gd name="connsiteX8" fmla="*/ 1263 w 10000"/>
              <a:gd name="connsiteY8" fmla="*/ 2010 h 11136"/>
              <a:gd name="connsiteX9" fmla="*/ 2461 w 10000"/>
              <a:gd name="connsiteY9" fmla="*/ 2390 h 11136"/>
              <a:gd name="connsiteX10" fmla="*/ 3561 w 10000"/>
              <a:gd name="connsiteY10" fmla="*/ 4291 h 11136"/>
              <a:gd name="connsiteX11" fmla="*/ 4871 w 10000"/>
              <a:gd name="connsiteY11" fmla="*/ 8305 h 11136"/>
              <a:gd name="connsiteX12" fmla="*/ 6597 w 10000"/>
              <a:gd name="connsiteY12" fmla="*/ 11125 h 11136"/>
              <a:gd name="connsiteX13" fmla="*/ 8259 w 10000"/>
              <a:gd name="connsiteY13" fmla="*/ 9967 h 11136"/>
              <a:gd name="connsiteX14" fmla="*/ 9533 w 10000"/>
              <a:gd name="connsiteY14" fmla="*/ 7510 h 11136"/>
              <a:gd name="connsiteX15" fmla="*/ 9753 w 10000"/>
              <a:gd name="connsiteY15" fmla="*/ 7564 h 11136"/>
              <a:gd name="connsiteX0" fmla="*/ 9753 w 10000"/>
              <a:gd name="connsiteY0" fmla="*/ 7564 h 11136"/>
              <a:gd name="connsiteX1" fmla="*/ 9784 w 10000"/>
              <a:gd name="connsiteY1" fmla="*/ 4038 h 11136"/>
              <a:gd name="connsiteX2" fmla="*/ 7707 w 10000"/>
              <a:gd name="connsiteY2" fmla="*/ 7075 h 11136"/>
              <a:gd name="connsiteX3" fmla="*/ 5688 w 10000"/>
              <a:gd name="connsiteY3" fmla="*/ 7979 h 11136"/>
              <a:gd name="connsiteX4" fmla="*/ 2196 w 10000"/>
              <a:gd name="connsiteY4" fmla="*/ 19 h 11136"/>
              <a:gd name="connsiteX5" fmla="*/ 789 w 10000"/>
              <a:gd name="connsiteY5" fmla="*/ 1253 h 11136"/>
              <a:gd name="connsiteX6" fmla="*/ 3 w 10000"/>
              <a:gd name="connsiteY6" fmla="*/ 2942 h 11136"/>
              <a:gd name="connsiteX7" fmla="*/ 2 w 10000"/>
              <a:gd name="connsiteY7" fmla="*/ 3793 h 11136"/>
              <a:gd name="connsiteX8" fmla="*/ 1263 w 10000"/>
              <a:gd name="connsiteY8" fmla="*/ 2010 h 11136"/>
              <a:gd name="connsiteX9" fmla="*/ 2461 w 10000"/>
              <a:gd name="connsiteY9" fmla="*/ 2390 h 11136"/>
              <a:gd name="connsiteX10" fmla="*/ 3549 w 10000"/>
              <a:gd name="connsiteY10" fmla="*/ 4784 h 11136"/>
              <a:gd name="connsiteX11" fmla="*/ 4871 w 10000"/>
              <a:gd name="connsiteY11" fmla="*/ 8305 h 11136"/>
              <a:gd name="connsiteX12" fmla="*/ 6597 w 10000"/>
              <a:gd name="connsiteY12" fmla="*/ 11125 h 11136"/>
              <a:gd name="connsiteX13" fmla="*/ 8259 w 10000"/>
              <a:gd name="connsiteY13" fmla="*/ 9967 h 11136"/>
              <a:gd name="connsiteX14" fmla="*/ 9533 w 10000"/>
              <a:gd name="connsiteY14" fmla="*/ 7510 h 11136"/>
              <a:gd name="connsiteX15" fmla="*/ 9753 w 10000"/>
              <a:gd name="connsiteY15" fmla="*/ 7564 h 11136"/>
              <a:gd name="connsiteX0" fmla="*/ 9753 w 10000"/>
              <a:gd name="connsiteY0" fmla="*/ 7548 h 11120"/>
              <a:gd name="connsiteX1" fmla="*/ 9784 w 10000"/>
              <a:gd name="connsiteY1" fmla="*/ 4022 h 11120"/>
              <a:gd name="connsiteX2" fmla="*/ 7707 w 10000"/>
              <a:gd name="connsiteY2" fmla="*/ 7059 h 11120"/>
              <a:gd name="connsiteX3" fmla="*/ 5688 w 10000"/>
              <a:gd name="connsiteY3" fmla="*/ 7963 h 11120"/>
              <a:gd name="connsiteX4" fmla="*/ 3359 w 10000"/>
              <a:gd name="connsiteY4" fmla="*/ 1503 h 11120"/>
              <a:gd name="connsiteX5" fmla="*/ 2196 w 10000"/>
              <a:gd name="connsiteY5" fmla="*/ 3 h 11120"/>
              <a:gd name="connsiteX6" fmla="*/ 789 w 10000"/>
              <a:gd name="connsiteY6" fmla="*/ 1237 h 11120"/>
              <a:gd name="connsiteX7" fmla="*/ 3 w 10000"/>
              <a:gd name="connsiteY7" fmla="*/ 2926 h 11120"/>
              <a:gd name="connsiteX8" fmla="*/ 2 w 10000"/>
              <a:gd name="connsiteY8" fmla="*/ 3777 h 11120"/>
              <a:gd name="connsiteX9" fmla="*/ 1263 w 10000"/>
              <a:gd name="connsiteY9" fmla="*/ 1994 h 11120"/>
              <a:gd name="connsiteX10" fmla="*/ 2461 w 10000"/>
              <a:gd name="connsiteY10" fmla="*/ 2374 h 11120"/>
              <a:gd name="connsiteX11" fmla="*/ 3549 w 10000"/>
              <a:gd name="connsiteY11" fmla="*/ 4768 h 11120"/>
              <a:gd name="connsiteX12" fmla="*/ 4871 w 10000"/>
              <a:gd name="connsiteY12" fmla="*/ 8289 h 11120"/>
              <a:gd name="connsiteX13" fmla="*/ 6597 w 10000"/>
              <a:gd name="connsiteY13" fmla="*/ 11109 h 11120"/>
              <a:gd name="connsiteX14" fmla="*/ 8259 w 10000"/>
              <a:gd name="connsiteY14" fmla="*/ 9951 h 11120"/>
              <a:gd name="connsiteX15" fmla="*/ 9533 w 10000"/>
              <a:gd name="connsiteY15" fmla="*/ 7494 h 11120"/>
              <a:gd name="connsiteX16" fmla="*/ 9753 w 10000"/>
              <a:gd name="connsiteY16" fmla="*/ 7548 h 11120"/>
              <a:gd name="connsiteX0" fmla="*/ 9753 w 10000"/>
              <a:gd name="connsiteY0" fmla="*/ 7548 h 11259"/>
              <a:gd name="connsiteX1" fmla="*/ 9784 w 10000"/>
              <a:gd name="connsiteY1" fmla="*/ 4022 h 11259"/>
              <a:gd name="connsiteX2" fmla="*/ 7707 w 10000"/>
              <a:gd name="connsiteY2" fmla="*/ 7059 h 11259"/>
              <a:gd name="connsiteX3" fmla="*/ 5688 w 10000"/>
              <a:gd name="connsiteY3" fmla="*/ 7963 h 11259"/>
              <a:gd name="connsiteX4" fmla="*/ 3359 w 10000"/>
              <a:gd name="connsiteY4" fmla="*/ 1503 h 11259"/>
              <a:gd name="connsiteX5" fmla="*/ 2196 w 10000"/>
              <a:gd name="connsiteY5" fmla="*/ 3 h 11259"/>
              <a:gd name="connsiteX6" fmla="*/ 789 w 10000"/>
              <a:gd name="connsiteY6" fmla="*/ 1237 h 11259"/>
              <a:gd name="connsiteX7" fmla="*/ 3 w 10000"/>
              <a:gd name="connsiteY7" fmla="*/ 2926 h 11259"/>
              <a:gd name="connsiteX8" fmla="*/ 2 w 10000"/>
              <a:gd name="connsiteY8" fmla="*/ 3777 h 11259"/>
              <a:gd name="connsiteX9" fmla="*/ 1263 w 10000"/>
              <a:gd name="connsiteY9" fmla="*/ 1994 h 11259"/>
              <a:gd name="connsiteX10" fmla="*/ 2461 w 10000"/>
              <a:gd name="connsiteY10" fmla="*/ 2374 h 11259"/>
              <a:gd name="connsiteX11" fmla="*/ 3549 w 10000"/>
              <a:gd name="connsiteY11" fmla="*/ 4768 h 11259"/>
              <a:gd name="connsiteX12" fmla="*/ 4886 w 10000"/>
              <a:gd name="connsiteY12" fmla="*/ 7220 h 11259"/>
              <a:gd name="connsiteX13" fmla="*/ 6597 w 10000"/>
              <a:gd name="connsiteY13" fmla="*/ 11109 h 11259"/>
              <a:gd name="connsiteX14" fmla="*/ 8259 w 10000"/>
              <a:gd name="connsiteY14" fmla="*/ 9951 h 11259"/>
              <a:gd name="connsiteX15" fmla="*/ 9533 w 10000"/>
              <a:gd name="connsiteY15" fmla="*/ 7494 h 11259"/>
              <a:gd name="connsiteX16" fmla="*/ 9753 w 10000"/>
              <a:gd name="connsiteY16" fmla="*/ 7548 h 11259"/>
              <a:gd name="connsiteX0" fmla="*/ 9753 w 10000"/>
              <a:gd name="connsiteY0" fmla="*/ 7548 h 11196"/>
              <a:gd name="connsiteX1" fmla="*/ 9784 w 10000"/>
              <a:gd name="connsiteY1" fmla="*/ 4022 h 11196"/>
              <a:gd name="connsiteX2" fmla="*/ 7707 w 10000"/>
              <a:gd name="connsiteY2" fmla="*/ 7059 h 11196"/>
              <a:gd name="connsiteX3" fmla="*/ 5688 w 10000"/>
              <a:gd name="connsiteY3" fmla="*/ 7963 h 11196"/>
              <a:gd name="connsiteX4" fmla="*/ 3359 w 10000"/>
              <a:gd name="connsiteY4" fmla="*/ 1503 h 11196"/>
              <a:gd name="connsiteX5" fmla="*/ 2196 w 10000"/>
              <a:gd name="connsiteY5" fmla="*/ 3 h 11196"/>
              <a:gd name="connsiteX6" fmla="*/ 789 w 10000"/>
              <a:gd name="connsiteY6" fmla="*/ 1237 h 11196"/>
              <a:gd name="connsiteX7" fmla="*/ 3 w 10000"/>
              <a:gd name="connsiteY7" fmla="*/ 2926 h 11196"/>
              <a:gd name="connsiteX8" fmla="*/ 2 w 10000"/>
              <a:gd name="connsiteY8" fmla="*/ 3777 h 11196"/>
              <a:gd name="connsiteX9" fmla="*/ 1263 w 10000"/>
              <a:gd name="connsiteY9" fmla="*/ 1994 h 11196"/>
              <a:gd name="connsiteX10" fmla="*/ 2461 w 10000"/>
              <a:gd name="connsiteY10" fmla="*/ 2374 h 11196"/>
              <a:gd name="connsiteX11" fmla="*/ 3549 w 10000"/>
              <a:gd name="connsiteY11" fmla="*/ 4768 h 11196"/>
              <a:gd name="connsiteX12" fmla="*/ 4886 w 10000"/>
              <a:gd name="connsiteY12" fmla="*/ 8165 h 11196"/>
              <a:gd name="connsiteX13" fmla="*/ 6597 w 10000"/>
              <a:gd name="connsiteY13" fmla="*/ 11109 h 11196"/>
              <a:gd name="connsiteX14" fmla="*/ 8259 w 10000"/>
              <a:gd name="connsiteY14" fmla="*/ 9951 h 11196"/>
              <a:gd name="connsiteX15" fmla="*/ 9533 w 10000"/>
              <a:gd name="connsiteY15" fmla="*/ 7494 h 11196"/>
              <a:gd name="connsiteX16" fmla="*/ 9753 w 10000"/>
              <a:gd name="connsiteY16" fmla="*/ 7548 h 11196"/>
              <a:gd name="connsiteX0" fmla="*/ 9753 w 10000"/>
              <a:gd name="connsiteY0" fmla="*/ 7548 h 11196"/>
              <a:gd name="connsiteX1" fmla="*/ 9784 w 10000"/>
              <a:gd name="connsiteY1" fmla="*/ 4022 h 11196"/>
              <a:gd name="connsiteX2" fmla="*/ 7707 w 10000"/>
              <a:gd name="connsiteY2" fmla="*/ 7059 h 11196"/>
              <a:gd name="connsiteX3" fmla="*/ 5669 w 10000"/>
              <a:gd name="connsiteY3" fmla="*/ 9196 h 11196"/>
              <a:gd name="connsiteX4" fmla="*/ 3359 w 10000"/>
              <a:gd name="connsiteY4" fmla="*/ 1503 h 11196"/>
              <a:gd name="connsiteX5" fmla="*/ 2196 w 10000"/>
              <a:gd name="connsiteY5" fmla="*/ 3 h 11196"/>
              <a:gd name="connsiteX6" fmla="*/ 789 w 10000"/>
              <a:gd name="connsiteY6" fmla="*/ 1237 h 11196"/>
              <a:gd name="connsiteX7" fmla="*/ 3 w 10000"/>
              <a:gd name="connsiteY7" fmla="*/ 2926 h 11196"/>
              <a:gd name="connsiteX8" fmla="*/ 2 w 10000"/>
              <a:gd name="connsiteY8" fmla="*/ 3777 h 11196"/>
              <a:gd name="connsiteX9" fmla="*/ 1263 w 10000"/>
              <a:gd name="connsiteY9" fmla="*/ 1994 h 11196"/>
              <a:gd name="connsiteX10" fmla="*/ 2461 w 10000"/>
              <a:gd name="connsiteY10" fmla="*/ 2374 h 11196"/>
              <a:gd name="connsiteX11" fmla="*/ 3549 w 10000"/>
              <a:gd name="connsiteY11" fmla="*/ 4768 h 11196"/>
              <a:gd name="connsiteX12" fmla="*/ 4886 w 10000"/>
              <a:gd name="connsiteY12" fmla="*/ 8165 h 11196"/>
              <a:gd name="connsiteX13" fmla="*/ 6597 w 10000"/>
              <a:gd name="connsiteY13" fmla="*/ 11109 h 11196"/>
              <a:gd name="connsiteX14" fmla="*/ 8259 w 10000"/>
              <a:gd name="connsiteY14" fmla="*/ 9951 h 11196"/>
              <a:gd name="connsiteX15" fmla="*/ 9533 w 10000"/>
              <a:gd name="connsiteY15" fmla="*/ 7494 h 11196"/>
              <a:gd name="connsiteX16" fmla="*/ 9753 w 10000"/>
              <a:gd name="connsiteY16" fmla="*/ 7548 h 11196"/>
              <a:gd name="connsiteX0" fmla="*/ 9753 w 10000"/>
              <a:gd name="connsiteY0" fmla="*/ 7548 h 11196"/>
              <a:gd name="connsiteX1" fmla="*/ 9784 w 10000"/>
              <a:gd name="connsiteY1" fmla="*/ 4022 h 11196"/>
              <a:gd name="connsiteX2" fmla="*/ 7707 w 10000"/>
              <a:gd name="connsiteY2" fmla="*/ 7059 h 11196"/>
              <a:gd name="connsiteX3" fmla="*/ 5733 w 10000"/>
              <a:gd name="connsiteY3" fmla="*/ 8292 h 11196"/>
              <a:gd name="connsiteX4" fmla="*/ 3359 w 10000"/>
              <a:gd name="connsiteY4" fmla="*/ 1503 h 11196"/>
              <a:gd name="connsiteX5" fmla="*/ 2196 w 10000"/>
              <a:gd name="connsiteY5" fmla="*/ 3 h 11196"/>
              <a:gd name="connsiteX6" fmla="*/ 789 w 10000"/>
              <a:gd name="connsiteY6" fmla="*/ 1237 h 11196"/>
              <a:gd name="connsiteX7" fmla="*/ 3 w 10000"/>
              <a:gd name="connsiteY7" fmla="*/ 2926 h 11196"/>
              <a:gd name="connsiteX8" fmla="*/ 2 w 10000"/>
              <a:gd name="connsiteY8" fmla="*/ 3777 h 11196"/>
              <a:gd name="connsiteX9" fmla="*/ 1263 w 10000"/>
              <a:gd name="connsiteY9" fmla="*/ 1994 h 11196"/>
              <a:gd name="connsiteX10" fmla="*/ 2461 w 10000"/>
              <a:gd name="connsiteY10" fmla="*/ 2374 h 11196"/>
              <a:gd name="connsiteX11" fmla="*/ 3549 w 10000"/>
              <a:gd name="connsiteY11" fmla="*/ 4768 h 11196"/>
              <a:gd name="connsiteX12" fmla="*/ 4886 w 10000"/>
              <a:gd name="connsiteY12" fmla="*/ 8165 h 11196"/>
              <a:gd name="connsiteX13" fmla="*/ 6597 w 10000"/>
              <a:gd name="connsiteY13" fmla="*/ 11109 h 11196"/>
              <a:gd name="connsiteX14" fmla="*/ 8259 w 10000"/>
              <a:gd name="connsiteY14" fmla="*/ 9951 h 11196"/>
              <a:gd name="connsiteX15" fmla="*/ 9533 w 10000"/>
              <a:gd name="connsiteY15" fmla="*/ 7494 h 11196"/>
              <a:gd name="connsiteX16" fmla="*/ 9753 w 10000"/>
              <a:gd name="connsiteY16" fmla="*/ 7548 h 11196"/>
              <a:gd name="connsiteX0" fmla="*/ 9753 w 10000"/>
              <a:gd name="connsiteY0" fmla="*/ 7548 h 10074"/>
              <a:gd name="connsiteX1" fmla="*/ 9784 w 10000"/>
              <a:gd name="connsiteY1" fmla="*/ 4022 h 10074"/>
              <a:gd name="connsiteX2" fmla="*/ 7707 w 10000"/>
              <a:gd name="connsiteY2" fmla="*/ 7059 h 10074"/>
              <a:gd name="connsiteX3" fmla="*/ 5733 w 10000"/>
              <a:gd name="connsiteY3" fmla="*/ 8292 h 10074"/>
              <a:gd name="connsiteX4" fmla="*/ 3359 w 10000"/>
              <a:gd name="connsiteY4" fmla="*/ 1503 h 10074"/>
              <a:gd name="connsiteX5" fmla="*/ 2196 w 10000"/>
              <a:gd name="connsiteY5" fmla="*/ 3 h 10074"/>
              <a:gd name="connsiteX6" fmla="*/ 789 w 10000"/>
              <a:gd name="connsiteY6" fmla="*/ 1237 h 10074"/>
              <a:gd name="connsiteX7" fmla="*/ 3 w 10000"/>
              <a:gd name="connsiteY7" fmla="*/ 2926 h 10074"/>
              <a:gd name="connsiteX8" fmla="*/ 2 w 10000"/>
              <a:gd name="connsiteY8" fmla="*/ 3777 h 10074"/>
              <a:gd name="connsiteX9" fmla="*/ 1263 w 10000"/>
              <a:gd name="connsiteY9" fmla="*/ 1994 h 10074"/>
              <a:gd name="connsiteX10" fmla="*/ 2461 w 10000"/>
              <a:gd name="connsiteY10" fmla="*/ 2374 h 10074"/>
              <a:gd name="connsiteX11" fmla="*/ 3549 w 10000"/>
              <a:gd name="connsiteY11" fmla="*/ 4768 h 10074"/>
              <a:gd name="connsiteX12" fmla="*/ 4886 w 10000"/>
              <a:gd name="connsiteY12" fmla="*/ 8165 h 10074"/>
              <a:gd name="connsiteX13" fmla="*/ 6614 w 10000"/>
              <a:gd name="connsiteY13" fmla="*/ 9547 h 10074"/>
              <a:gd name="connsiteX14" fmla="*/ 8259 w 10000"/>
              <a:gd name="connsiteY14" fmla="*/ 9951 h 10074"/>
              <a:gd name="connsiteX15" fmla="*/ 9533 w 10000"/>
              <a:gd name="connsiteY15" fmla="*/ 7494 h 10074"/>
              <a:gd name="connsiteX16" fmla="*/ 9753 w 10000"/>
              <a:gd name="connsiteY16" fmla="*/ 7548 h 10074"/>
              <a:gd name="connsiteX0" fmla="*/ 9753 w 10000"/>
              <a:gd name="connsiteY0" fmla="*/ 7548 h 10374"/>
              <a:gd name="connsiteX1" fmla="*/ 9784 w 10000"/>
              <a:gd name="connsiteY1" fmla="*/ 4022 h 10374"/>
              <a:gd name="connsiteX2" fmla="*/ 7707 w 10000"/>
              <a:gd name="connsiteY2" fmla="*/ 7059 h 10374"/>
              <a:gd name="connsiteX3" fmla="*/ 5733 w 10000"/>
              <a:gd name="connsiteY3" fmla="*/ 8292 h 10374"/>
              <a:gd name="connsiteX4" fmla="*/ 3359 w 10000"/>
              <a:gd name="connsiteY4" fmla="*/ 1503 h 10374"/>
              <a:gd name="connsiteX5" fmla="*/ 2196 w 10000"/>
              <a:gd name="connsiteY5" fmla="*/ 3 h 10374"/>
              <a:gd name="connsiteX6" fmla="*/ 789 w 10000"/>
              <a:gd name="connsiteY6" fmla="*/ 1237 h 10374"/>
              <a:gd name="connsiteX7" fmla="*/ 3 w 10000"/>
              <a:gd name="connsiteY7" fmla="*/ 2926 h 10374"/>
              <a:gd name="connsiteX8" fmla="*/ 2 w 10000"/>
              <a:gd name="connsiteY8" fmla="*/ 3777 h 10374"/>
              <a:gd name="connsiteX9" fmla="*/ 1263 w 10000"/>
              <a:gd name="connsiteY9" fmla="*/ 1994 h 10374"/>
              <a:gd name="connsiteX10" fmla="*/ 2461 w 10000"/>
              <a:gd name="connsiteY10" fmla="*/ 2374 h 10374"/>
              <a:gd name="connsiteX11" fmla="*/ 3549 w 10000"/>
              <a:gd name="connsiteY11" fmla="*/ 4768 h 10374"/>
              <a:gd name="connsiteX12" fmla="*/ 4886 w 10000"/>
              <a:gd name="connsiteY12" fmla="*/ 8165 h 10374"/>
              <a:gd name="connsiteX13" fmla="*/ 6614 w 10000"/>
              <a:gd name="connsiteY13" fmla="*/ 10205 h 10374"/>
              <a:gd name="connsiteX14" fmla="*/ 8259 w 10000"/>
              <a:gd name="connsiteY14" fmla="*/ 9951 h 10374"/>
              <a:gd name="connsiteX15" fmla="*/ 9533 w 10000"/>
              <a:gd name="connsiteY15" fmla="*/ 7494 h 10374"/>
              <a:gd name="connsiteX16" fmla="*/ 9753 w 10000"/>
              <a:gd name="connsiteY16" fmla="*/ 7548 h 10374"/>
              <a:gd name="connsiteX0" fmla="*/ 9753 w 10000"/>
              <a:gd name="connsiteY0" fmla="*/ 7548 h 10252"/>
              <a:gd name="connsiteX1" fmla="*/ 9784 w 10000"/>
              <a:gd name="connsiteY1" fmla="*/ 4022 h 10252"/>
              <a:gd name="connsiteX2" fmla="*/ 7707 w 10000"/>
              <a:gd name="connsiteY2" fmla="*/ 7059 h 10252"/>
              <a:gd name="connsiteX3" fmla="*/ 5733 w 10000"/>
              <a:gd name="connsiteY3" fmla="*/ 8292 h 10252"/>
              <a:gd name="connsiteX4" fmla="*/ 3359 w 10000"/>
              <a:gd name="connsiteY4" fmla="*/ 1503 h 10252"/>
              <a:gd name="connsiteX5" fmla="*/ 2196 w 10000"/>
              <a:gd name="connsiteY5" fmla="*/ 3 h 10252"/>
              <a:gd name="connsiteX6" fmla="*/ 789 w 10000"/>
              <a:gd name="connsiteY6" fmla="*/ 1237 h 10252"/>
              <a:gd name="connsiteX7" fmla="*/ 3 w 10000"/>
              <a:gd name="connsiteY7" fmla="*/ 2926 h 10252"/>
              <a:gd name="connsiteX8" fmla="*/ 2 w 10000"/>
              <a:gd name="connsiteY8" fmla="*/ 3777 h 10252"/>
              <a:gd name="connsiteX9" fmla="*/ 1263 w 10000"/>
              <a:gd name="connsiteY9" fmla="*/ 1994 h 10252"/>
              <a:gd name="connsiteX10" fmla="*/ 2461 w 10000"/>
              <a:gd name="connsiteY10" fmla="*/ 2374 h 10252"/>
              <a:gd name="connsiteX11" fmla="*/ 3549 w 10000"/>
              <a:gd name="connsiteY11" fmla="*/ 4768 h 10252"/>
              <a:gd name="connsiteX12" fmla="*/ 4886 w 10000"/>
              <a:gd name="connsiteY12" fmla="*/ 8165 h 10252"/>
              <a:gd name="connsiteX13" fmla="*/ 6614 w 10000"/>
              <a:gd name="connsiteY13" fmla="*/ 10205 h 10252"/>
              <a:gd name="connsiteX14" fmla="*/ 8259 w 10000"/>
              <a:gd name="connsiteY14" fmla="*/ 9951 h 10252"/>
              <a:gd name="connsiteX15" fmla="*/ 9533 w 10000"/>
              <a:gd name="connsiteY15" fmla="*/ 7494 h 10252"/>
              <a:gd name="connsiteX16" fmla="*/ 9753 w 10000"/>
              <a:gd name="connsiteY16" fmla="*/ 7548 h 10252"/>
              <a:gd name="connsiteX0" fmla="*/ 9753 w 10000"/>
              <a:gd name="connsiteY0" fmla="*/ 7548 h 10268"/>
              <a:gd name="connsiteX1" fmla="*/ 9784 w 10000"/>
              <a:gd name="connsiteY1" fmla="*/ 4022 h 10268"/>
              <a:gd name="connsiteX2" fmla="*/ 7707 w 10000"/>
              <a:gd name="connsiteY2" fmla="*/ 7059 h 10268"/>
              <a:gd name="connsiteX3" fmla="*/ 5733 w 10000"/>
              <a:gd name="connsiteY3" fmla="*/ 8292 h 10268"/>
              <a:gd name="connsiteX4" fmla="*/ 3359 w 10000"/>
              <a:gd name="connsiteY4" fmla="*/ 1503 h 10268"/>
              <a:gd name="connsiteX5" fmla="*/ 2196 w 10000"/>
              <a:gd name="connsiteY5" fmla="*/ 3 h 10268"/>
              <a:gd name="connsiteX6" fmla="*/ 789 w 10000"/>
              <a:gd name="connsiteY6" fmla="*/ 1237 h 10268"/>
              <a:gd name="connsiteX7" fmla="*/ 3 w 10000"/>
              <a:gd name="connsiteY7" fmla="*/ 2926 h 10268"/>
              <a:gd name="connsiteX8" fmla="*/ 2 w 10000"/>
              <a:gd name="connsiteY8" fmla="*/ 3777 h 10268"/>
              <a:gd name="connsiteX9" fmla="*/ 1263 w 10000"/>
              <a:gd name="connsiteY9" fmla="*/ 1994 h 10268"/>
              <a:gd name="connsiteX10" fmla="*/ 2461 w 10000"/>
              <a:gd name="connsiteY10" fmla="*/ 2374 h 10268"/>
              <a:gd name="connsiteX11" fmla="*/ 3549 w 10000"/>
              <a:gd name="connsiteY11" fmla="*/ 4768 h 10268"/>
              <a:gd name="connsiteX12" fmla="*/ 4886 w 10000"/>
              <a:gd name="connsiteY12" fmla="*/ 8165 h 10268"/>
              <a:gd name="connsiteX13" fmla="*/ 6614 w 10000"/>
              <a:gd name="connsiteY13" fmla="*/ 10205 h 10268"/>
              <a:gd name="connsiteX14" fmla="*/ 8259 w 10000"/>
              <a:gd name="connsiteY14" fmla="*/ 9951 h 10268"/>
              <a:gd name="connsiteX15" fmla="*/ 9533 w 10000"/>
              <a:gd name="connsiteY15" fmla="*/ 7494 h 10268"/>
              <a:gd name="connsiteX16" fmla="*/ 9753 w 10000"/>
              <a:gd name="connsiteY16" fmla="*/ 7548 h 10268"/>
              <a:gd name="connsiteX0" fmla="*/ 9753 w 10000"/>
              <a:gd name="connsiteY0" fmla="*/ 7548 h 10236"/>
              <a:gd name="connsiteX1" fmla="*/ 9784 w 10000"/>
              <a:gd name="connsiteY1" fmla="*/ 4022 h 10236"/>
              <a:gd name="connsiteX2" fmla="*/ 7707 w 10000"/>
              <a:gd name="connsiteY2" fmla="*/ 7059 h 10236"/>
              <a:gd name="connsiteX3" fmla="*/ 5733 w 10000"/>
              <a:gd name="connsiteY3" fmla="*/ 8292 h 10236"/>
              <a:gd name="connsiteX4" fmla="*/ 3359 w 10000"/>
              <a:gd name="connsiteY4" fmla="*/ 1503 h 10236"/>
              <a:gd name="connsiteX5" fmla="*/ 2196 w 10000"/>
              <a:gd name="connsiteY5" fmla="*/ 3 h 10236"/>
              <a:gd name="connsiteX6" fmla="*/ 789 w 10000"/>
              <a:gd name="connsiteY6" fmla="*/ 1237 h 10236"/>
              <a:gd name="connsiteX7" fmla="*/ 3 w 10000"/>
              <a:gd name="connsiteY7" fmla="*/ 2926 h 10236"/>
              <a:gd name="connsiteX8" fmla="*/ 2 w 10000"/>
              <a:gd name="connsiteY8" fmla="*/ 3777 h 10236"/>
              <a:gd name="connsiteX9" fmla="*/ 1263 w 10000"/>
              <a:gd name="connsiteY9" fmla="*/ 1994 h 10236"/>
              <a:gd name="connsiteX10" fmla="*/ 2461 w 10000"/>
              <a:gd name="connsiteY10" fmla="*/ 2374 h 10236"/>
              <a:gd name="connsiteX11" fmla="*/ 3549 w 10000"/>
              <a:gd name="connsiteY11" fmla="*/ 4768 h 10236"/>
              <a:gd name="connsiteX12" fmla="*/ 4886 w 10000"/>
              <a:gd name="connsiteY12" fmla="*/ 8165 h 10236"/>
              <a:gd name="connsiteX13" fmla="*/ 6614 w 10000"/>
              <a:gd name="connsiteY13" fmla="*/ 10205 h 10236"/>
              <a:gd name="connsiteX14" fmla="*/ 8259 w 10000"/>
              <a:gd name="connsiteY14" fmla="*/ 9951 h 10236"/>
              <a:gd name="connsiteX15" fmla="*/ 9533 w 10000"/>
              <a:gd name="connsiteY15" fmla="*/ 7494 h 10236"/>
              <a:gd name="connsiteX16" fmla="*/ 9753 w 10000"/>
              <a:gd name="connsiteY16" fmla="*/ 7548 h 10236"/>
              <a:gd name="connsiteX0" fmla="*/ 9753 w 10000"/>
              <a:gd name="connsiteY0" fmla="*/ 7548 h 10236"/>
              <a:gd name="connsiteX1" fmla="*/ 9784 w 10000"/>
              <a:gd name="connsiteY1" fmla="*/ 4022 h 10236"/>
              <a:gd name="connsiteX2" fmla="*/ 7703 w 10000"/>
              <a:gd name="connsiteY2" fmla="*/ 8415 h 10236"/>
              <a:gd name="connsiteX3" fmla="*/ 5733 w 10000"/>
              <a:gd name="connsiteY3" fmla="*/ 8292 h 10236"/>
              <a:gd name="connsiteX4" fmla="*/ 3359 w 10000"/>
              <a:gd name="connsiteY4" fmla="*/ 1503 h 10236"/>
              <a:gd name="connsiteX5" fmla="*/ 2196 w 10000"/>
              <a:gd name="connsiteY5" fmla="*/ 3 h 10236"/>
              <a:gd name="connsiteX6" fmla="*/ 789 w 10000"/>
              <a:gd name="connsiteY6" fmla="*/ 1237 h 10236"/>
              <a:gd name="connsiteX7" fmla="*/ 3 w 10000"/>
              <a:gd name="connsiteY7" fmla="*/ 2926 h 10236"/>
              <a:gd name="connsiteX8" fmla="*/ 2 w 10000"/>
              <a:gd name="connsiteY8" fmla="*/ 3777 h 10236"/>
              <a:gd name="connsiteX9" fmla="*/ 1263 w 10000"/>
              <a:gd name="connsiteY9" fmla="*/ 1994 h 10236"/>
              <a:gd name="connsiteX10" fmla="*/ 2461 w 10000"/>
              <a:gd name="connsiteY10" fmla="*/ 2374 h 10236"/>
              <a:gd name="connsiteX11" fmla="*/ 3549 w 10000"/>
              <a:gd name="connsiteY11" fmla="*/ 4768 h 10236"/>
              <a:gd name="connsiteX12" fmla="*/ 4886 w 10000"/>
              <a:gd name="connsiteY12" fmla="*/ 8165 h 10236"/>
              <a:gd name="connsiteX13" fmla="*/ 6614 w 10000"/>
              <a:gd name="connsiteY13" fmla="*/ 10205 h 10236"/>
              <a:gd name="connsiteX14" fmla="*/ 8259 w 10000"/>
              <a:gd name="connsiteY14" fmla="*/ 9951 h 10236"/>
              <a:gd name="connsiteX15" fmla="*/ 9533 w 10000"/>
              <a:gd name="connsiteY15" fmla="*/ 7494 h 10236"/>
              <a:gd name="connsiteX16" fmla="*/ 9753 w 10000"/>
              <a:gd name="connsiteY16" fmla="*/ 7548 h 10236"/>
              <a:gd name="connsiteX0" fmla="*/ 9753 w 10000"/>
              <a:gd name="connsiteY0" fmla="*/ 7548 h 10236"/>
              <a:gd name="connsiteX1" fmla="*/ 9784 w 10000"/>
              <a:gd name="connsiteY1" fmla="*/ 4022 h 10236"/>
              <a:gd name="connsiteX2" fmla="*/ 7707 w 10000"/>
              <a:gd name="connsiteY2" fmla="*/ 8168 h 10236"/>
              <a:gd name="connsiteX3" fmla="*/ 5733 w 10000"/>
              <a:gd name="connsiteY3" fmla="*/ 8292 h 10236"/>
              <a:gd name="connsiteX4" fmla="*/ 3359 w 10000"/>
              <a:gd name="connsiteY4" fmla="*/ 1503 h 10236"/>
              <a:gd name="connsiteX5" fmla="*/ 2196 w 10000"/>
              <a:gd name="connsiteY5" fmla="*/ 3 h 10236"/>
              <a:gd name="connsiteX6" fmla="*/ 789 w 10000"/>
              <a:gd name="connsiteY6" fmla="*/ 1237 h 10236"/>
              <a:gd name="connsiteX7" fmla="*/ 3 w 10000"/>
              <a:gd name="connsiteY7" fmla="*/ 2926 h 10236"/>
              <a:gd name="connsiteX8" fmla="*/ 2 w 10000"/>
              <a:gd name="connsiteY8" fmla="*/ 3777 h 10236"/>
              <a:gd name="connsiteX9" fmla="*/ 1263 w 10000"/>
              <a:gd name="connsiteY9" fmla="*/ 1994 h 10236"/>
              <a:gd name="connsiteX10" fmla="*/ 2461 w 10000"/>
              <a:gd name="connsiteY10" fmla="*/ 2374 h 10236"/>
              <a:gd name="connsiteX11" fmla="*/ 3549 w 10000"/>
              <a:gd name="connsiteY11" fmla="*/ 4768 h 10236"/>
              <a:gd name="connsiteX12" fmla="*/ 4886 w 10000"/>
              <a:gd name="connsiteY12" fmla="*/ 8165 h 10236"/>
              <a:gd name="connsiteX13" fmla="*/ 6614 w 10000"/>
              <a:gd name="connsiteY13" fmla="*/ 10205 h 10236"/>
              <a:gd name="connsiteX14" fmla="*/ 8259 w 10000"/>
              <a:gd name="connsiteY14" fmla="*/ 9951 h 10236"/>
              <a:gd name="connsiteX15" fmla="*/ 9533 w 10000"/>
              <a:gd name="connsiteY15" fmla="*/ 7494 h 10236"/>
              <a:gd name="connsiteX16" fmla="*/ 9753 w 10000"/>
              <a:gd name="connsiteY16" fmla="*/ 7548 h 10236"/>
              <a:gd name="connsiteX0" fmla="*/ 9753 w 10000"/>
              <a:gd name="connsiteY0" fmla="*/ 7548 h 10236"/>
              <a:gd name="connsiteX1" fmla="*/ 9784 w 10000"/>
              <a:gd name="connsiteY1" fmla="*/ 4022 h 10236"/>
              <a:gd name="connsiteX2" fmla="*/ 7707 w 10000"/>
              <a:gd name="connsiteY2" fmla="*/ 8168 h 10236"/>
              <a:gd name="connsiteX3" fmla="*/ 5733 w 10000"/>
              <a:gd name="connsiteY3" fmla="*/ 8292 h 10236"/>
              <a:gd name="connsiteX4" fmla="*/ 3359 w 10000"/>
              <a:gd name="connsiteY4" fmla="*/ 1503 h 10236"/>
              <a:gd name="connsiteX5" fmla="*/ 2196 w 10000"/>
              <a:gd name="connsiteY5" fmla="*/ 3 h 10236"/>
              <a:gd name="connsiteX6" fmla="*/ 789 w 10000"/>
              <a:gd name="connsiteY6" fmla="*/ 1237 h 10236"/>
              <a:gd name="connsiteX7" fmla="*/ 3 w 10000"/>
              <a:gd name="connsiteY7" fmla="*/ 2926 h 10236"/>
              <a:gd name="connsiteX8" fmla="*/ 2 w 10000"/>
              <a:gd name="connsiteY8" fmla="*/ 3777 h 10236"/>
              <a:gd name="connsiteX9" fmla="*/ 1263 w 10000"/>
              <a:gd name="connsiteY9" fmla="*/ 1994 h 10236"/>
              <a:gd name="connsiteX10" fmla="*/ 2461 w 10000"/>
              <a:gd name="connsiteY10" fmla="*/ 2374 h 10236"/>
              <a:gd name="connsiteX11" fmla="*/ 3549 w 10000"/>
              <a:gd name="connsiteY11" fmla="*/ 4768 h 10236"/>
              <a:gd name="connsiteX12" fmla="*/ 4886 w 10000"/>
              <a:gd name="connsiteY12" fmla="*/ 8165 h 10236"/>
              <a:gd name="connsiteX13" fmla="*/ 6614 w 10000"/>
              <a:gd name="connsiteY13" fmla="*/ 10205 h 10236"/>
              <a:gd name="connsiteX14" fmla="*/ 8259 w 10000"/>
              <a:gd name="connsiteY14" fmla="*/ 9951 h 10236"/>
              <a:gd name="connsiteX15" fmla="*/ 9533 w 10000"/>
              <a:gd name="connsiteY15" fmla="*/ 7494 h 10236"/>
              <a:gd name="connsiteX16" fmla="*/ 9753 w 10000"/>
              <a:gd name="connsiteY16" fmla="*/ 7548 h 10236"/>
              <a:gd name="connsiteX0" fmla="*/ 9753 w 10000"/>
              <a:gd name="connsiteY0" fmla="*/ 7548 h 10214"/>
              <a:gd name="connsiteX1" fmla="*/ 9784 w 10000"/>
              <a:gd name="connsiteY1" fmla="*/ 4022 h 10214"/>
              <a:gd name="connsiteX2" fmla="*/ 7707 w 10000"/>
              <a:gd name="connsiteY2" fmla="*/ 8168 h 10214"/>
              <a:gd name="connsiteX3" fmla="*/ 5733 w 10000"/>
              <a:gd name="connsiteY3" fmla="*/ 8292 h 10214"/>
              <a:gd name="connsiteX4" fmla="*/ 3359 w 10000"/>
              <a:gd name="connsiteY4" fmla="*/ 1503 h 10214"/>
              <a:gd name="connsiteX5" fmla="*/ 2196 w 10000"/>
              <a:gd name="connsiteY5" fmla="*/ 3 h 10214"/>
              <a:gd name="connsiteX6" fmla="*/ 789 w 10000"/>
              <a:gd name="connsiteY6" fmla="*/ 1237 h 10214"/>
              <a:gd name="connsiteX7" fmla="*/ 3 w 10000"/>
              <a:gd name="connsiteY7" fmla="*/ 2926 h 10214"/>
              <a:gd name="connsiteX8" fmla="*/ 2 w 10000"/>
              <a:gd name="connsiteY8" fmla="*/ 3777 h 10214"/>
              <a:gd name="connsiteX9" fmla="*/ 1263 w 10000"/>
              <a:gd name="connsiteY9" fmla="*/ 1994 h 10214"/>
              <a:gd name="connsiteX10" fmla="*/ 2461 w 10000"/>
              <a:gd name="connsiteY10" fmla="*/ 2374 h 10214"/>
              <a:gd name="connsiteX11" fmla="*/ 3549 w 10000"/>
              <a:gd name="connsiteY11" fmla="*/ 4768 h 10214"/>
              <a:gd name="connsiteX12" fmla="*/ 4886 w 10000"/>
              <a:gd name="connsiteY12" fmla="*/ 8165 h 10214"/>
              <a:gd name="connsiteX13" fmla="*/ 6614 w 10000"/>
              <a:gd name="connsiteY13" fmla="*/ 10205 h 10214"/>
              <a:gd name="connsiteX14" fmla="*/ 8278 w 10000"/>
              <a:gd name="connsiteY14" fmla="*/ 8882 h 10214"/>
              <a:gd name="connsiteX15" fmla="*/ 9533 w 10000"/>
              <a:gd name="connsiteY15" fmla="*/ 7494 h 10214"/>
              <a:gd name="connsiteX16" fmla="*/ 9753 w 10000"/>
              <a:gd name="connsiteY16" fmla="*/ 7548 h 10214"/>
              <a:gd name="connsiteX0" fmla="*/ 9753 w 10000"/>
              <a:gd name="connsiteY0" fmla="*/ 7548 h 10205"/>
              <a:gd name="connsiteX1" fmla="*/ 9784 w 10000"/>
              <a:gd name="connsiteY1" fmla="*/ 4022 h 10205"/>
              <a:gd name="connsiteX2" fmla="*/ 7707 w 10000"/>
              <a:gd name="connsiteY2" fmla="*/ 8168 h 10205"/>
              <a:gd name="connsiteX3" fmla="*/ 5733 w 10000"/>
              <a:gd name="connsiteY3" fmla="*/ 8292 h 10205"/>
              <a:gd name="connsiteX4" fmla="*/ 3359 w 10000"/>
              <a:gd name="connsiteY4" fmla="*/ 1503 h 10205"/>
              <a:gd name="connsiteX5" fmla="*/ 2196 w 10000"/>
              <a:gd name="connsiteY5" fmla="*/ 3 h 10205"/>
              <a:gd name="connsiteX6" fmla="*/ 789 w 10000"/>
              <a:gd name="connsiteY6" fmla="*/ 1237 h 10205"/>
              <a:gd name="connsiteX7" fmla="*/ 3 w 10000"/>
              <a:gd name="connsiteY7" fmla="*/ 2926 h 10205"/>
              <a:gd name="connsiteX8" fmla="*/ 2 w 10000"/>
              <a:gd name="connsiteY8" fmla="*/ 3777 h 10205"/>
              <a:gd name="connsiteX9" fmla="*/ 1263 w 10000"/>
              <a:gd name="connsiteY9" fmla="*/ 1994 h 10205"/>
              <a:gd name="connsiteX10" fmla="*/ 2461 w 10000"/>
              <a:gd name="connsiteY10" fmla="*/ 2374 h 10205"/>
              <a:gd name="connsiteX11" fmla="*/ 3549 w 10000"/>
              <a:gd name="connsiteY11" fmla="*/ 4768 h 10205"/>
              <a:gd name="connsiteX12" fmla="*/ 4886 w 10000"/>
              <a:gd name="connsiteY12" fmla="*/ 8165 h 10205"/>
              <a:gd name="connsiteX13" fmla="*/ 6614 w 10000"/>
              <a:gd name="connsiteY13" fmla="*/ 10205 h 10205"/>
              <a:gd name="connsiteX14" fmla="*/ 8286 w 10000"/>
              <a:gd name="connsiteY14" fmla="*/ 8183 h 10205"/>
              <a:gd name="connsiteX15" fmla="*/ 9533 w 10000"/>
              <a:gd name="connsiteY15" fmla="*/ 7494 h 10205"/>
              <a:gd name="connsiteX16" fmla="*/ 9753 w 10000"/>
              <a:gd name="connsiteY16" fmla="*/ 7548 h 10205"/>
              <a:gd name="connsiteX0" fmla="*/ 9753 w 10000"/>
              <a:gd name="connsiteY0" fmla="*/ 7548 h 10216"/>
              <a:gd name="connsiteX1" fmla="*/ 9784 w 10000"/>
              <a:gd name="connsiteY1" fmla="*/ 4022 h 10216"/>
              <a:gd name="connsiteX2" fmla="*/ 7707 w 10000"/>
              <a:gd name="connsiteY2" fmla="*/ 8168 h 10216"/>
              <a:gd name="connsiteX3" fmla="*/ 5733 w 10000"/>
              <a:gd name="connsiteY3" fmla="*/ 8292 h 10216"/>
              <a:gd name="connsiteX4" fmla="*/ 3359 w 10000"/>
              <a:gd name="connsiteY4" fmla="*/ 1503 h 10216"/>
              <a:gd name="connsiteX5" fmla="*/ 2196 w 10000"/>
              <a:gd name="connsiteY5" fmla="*/ 3 h 10216"/>
              <a:gd name="connsiteX6" fmla="*/ 789 w 10000"/>
              <a:gd name="connsiteY6" fmla="*/ 1237 h 10216"/>
              <a:gd name="connsiteX7" fmla="*/ 3 w 10000"/>
              <a:gd name="connsiteY7" fmla="*/ 2926 h 10216"/>
              <a:gd name="connsiteX8" fmla="*/ 2 w 10000"/>
              <a:gd name="connsiteY8" fmla="*/ 3777 h 10216"/>
              <a:gd name="connsiteX9" fmla="*/ 1263 w 10000"/>
              <a:gd name="connsiteY9" fmla="*/ 1994 h 10216"/>
              <a:gd name="connsiteX10" fmla="*/ 2461 w 10000"/>
              <a:gd name="connsiteY10" fmla="*/ 2374 h 10216"/>
              <a:gd name="connsiteX11" fmla="*/ 3549 w 10000"/>
              <a:gd name="connsiteY11" fmla="*/ 4768 h 10216"/>
              <a:gd name="connsiteX12" fmla="*/ 4886 w 10000"/>
              <a:gd name="connsiteY12" fmla="*/ 8165 h 10216"/>
              <a:gd name="connsiteX13" fmla="*/ 6614 w 10000"/>
              <a:gd name="connsiteY13" fmla="*/ 10205 h 10216"/>
              <a:gd name="connsiteX14" fmla="*/ 8288 w 10000"/>
              <a:gd name="connsiteY14" fmla="*/ 8923 h 10216"/>
              <a:gd name="connsiteX15" fmla="*/ 9533 w 10000"/>
              <a:gd name="connsiteY15" fmla="*/ 7494 h 10216"/>
              <a:gd name="connsiteX16" fmla="*/ 9753 w 10000"/>
              <a:gd name="connsiteY16" fmla="*/ 7548 h 10216"/>
              <a:gd name="connsiteX0" fmla="*/ 9753 w 10000"/>
              <a:gd name="connsiteY0" fmla="*/ 7548 h 10205"/>
              <a:gd name="connsiteX1" fmla="*/ 9784 w 10000"/>
              <a:gd name="connsiteY1" fmla="*/ 4022 h 10205"/>
              <a:gd name="connsiteX2" fmla="*/ 7707 w 10000"/>
              <a:gd name="connsiteY2" fmla="*/ 8168 h 10205"/>
              <a:gd name="connsiteX3" fmla="*/ 5733 w 10000"/>
              <a:gd name="connsiteY3" fmla="*/ 8292 h 10205"/>
              <a:gd name="connsiteX4" fmla="*/ 3359 w 10000"/>
              <a:gd name="connsiteY4" fmla="*/ 1503 h 10205"/>
              <a:gd name="connsiteX5" fmla="*/ 2196 w 10000"/>
              <a:gd name="connsiteY5" fmla="*/ 3 h 10205"/>
              <a:gd name="connsiteX6" fmla="*/ 789 w 10000"/>
              <a:gd name="connsiteY6" fmla="*/ 1237 h 10205"/>
              <a:gd name="connsiteX7" fmla="*/ 3 w 10000"/>
              <a:gd name="connsiteY7" fmla="*/ 2926 h 10205"/>
              <a:gd name="connsiteX8" fmla="*/ 2 w 10000"/>
              <a:gd name="connsiteY8" fmla="*/ 3777 h 10205"/>
              <a:gd name="connsiteX9" fmla="*/ 1263 w 10000"/>
              <a:gd name="connsiteY9" fmla="*/ 1994 h 10205"/>
              <a:gd name="connsiteX10" fmla="*/ 2461 w 10000"/>
              <a:gd name="connsiteY10" fmla="*/ 2374 h 10205"/>
              <a:gd name="connsiteX11" fmla="*/ 3549 w 10000"/>
              <a:gd name="connsiteY11" fmla="*/ 4768 h 10205"/>
              <a:gd name="connsiteX12" fmla="*/ 4886 w 10000"/>
              <a:gd name="connsiteY12" fmla="*/ 8165 h 10205"/>
              <a:gd name="connsiteX13" fmla="*/ 6614 w 10000"/>
              <a:gd name="connsiteY13" fmla="*/ 10205 h 10205"/>
              <a:gd name="connsiteX14" fmla="*/ 8288 w 10000"/>
              <a:gd name="connsiteY14" fmla="*/ 8923 h 10205"/>
              <a:gd name="connsiteX15" fmla="*/ 9533 w 10000"/>
              <a:gd name="connsiteY15" fmla="*/ 7494 h 10205"/>
              <a:gd name="connsiteX16" fmla="*/ 9753 w 10000"/>
              <a:gd name="connsiteY16" fmla="*/ 7548 h 10205"/>
              <a:gd name="connsiteX0" fmla="*/ 9753 w 10000"/>
              <a:gd name="connsiteY0" fmla="*/ 7548 h 10205"/>
              <a:gd name="connsiteX1" fmla="*/ 9784 w 10000"/>
              <a:gd name="connsiteY1" fmla="*/ 4022 h 10205"/>
              <a:gd name="connsiteX2" fmla="*/ 7707 w 10000"/>
              <a:gd name="connsiteY2" fmla="*/ 8086 h 10205"/>
              <a:gd name="connsiteX3" fmla="*/ 5733 w 10000"/>
              <a:gd name="connsiteY3" fmla="*/ 8292 h 10205"/>
              <a:gd name="connsiteX4" fmla="*/ 3359 w 10000"/>
              <a:gd name="connsiteY4" fmla="*/ 1503 h 10205"/>
              <a:gd name="connsiteX5" fmla="*/ 2196 w 10000"/>
              <a:gd name="connsiteY5" fmla="*/ 3 h 10205"/>
              <a:gd name="connsiteX6" fmla="*/ 789 w 10000"/>
              <a:gd name="connsiteY6" fmla="*/ 1237 h 10205"/>
              <a:gd name="connsiteX7" fmla="*/ 3 w 10000"/>
              <a:gd name="connsiteY7" fmla="*/ 2926 h 10205"/>
              <a:gd name="connsiteX8" fmla="*/ 2 w 10000"/>
              <a:gd name="connsiteY8" fmla="*/ 3777 h 10205"/>
              <a:gd name="connsiteX9" fmla="*/ 1263 w 10000"/>
              <a:gd name="connsiteY9" fmla="*/ 1994 h 10205"/>
              <a:gd name="connsiteX10" fmla="*/ 2461 w 10000"/>
              <a:gd name="connsiteY10" fmla="*/ 2374 h 10205"/>
              <a:gd name="connsiteX11" fmla="*/ 3549 w 10000"/>
              <a:gd name="connsiteY11" fmla="*/ 4768 h 10205"/>
              <a:gd name="connsiteX12" fmla="*/ 4886 w 10000"/>
              <a:gd name="connsiteY12" fmla="*/ 8165 h 10205"/>
              <a:gd name="connsiteX13" fmla="*/ 6614 w 10000"/>
              <a:gd name="connsiteY13" fmla="*/ 10205 h 10205"/>
              <a:gd name="connsiteX14" fmla="*/ 8288 w 10000"/>
              <a:gd name="connsiteY14" fmla="*/ 8923 h 10205"/>
              <a:gd name="connsiteX15" fmla="*/ 9533 w 10000"/>
              <a:gd name="connsiteY15" fmla="*/ 7494 h 10205"/>
              <a:gd name="connsiteX16" fmla="*/ 9753 w 10000"/>
              <a:gd name="connsiteY16" fmla="*/ 7548 h 10205"/>
              <a:gd name="connsiteX0" fmla="*/ 9753 w 10000"/>
              <a:gd name="connsiteY0" fmla="*/ 7548 h 10205"/>
              <a:gd name="connsiteX1" fmla="*/ 9784 w 10000"/>
              <a:gd name="connsiteY1" fmla="*/ 4022 h 10205"/>
              <a:gd name="connsiteX2" fmla="*/ 7707 w 10000"/>
              <a:gd name="connsiteY2" fmla="*/ 8086 h 10205"/>
              <a:gd name="connsiteX3" fmla="*/ 5733 w 10000"/>
              <a:gd name="connsiteY3" fmla="*/ 8292 h 10205"/>
              <a:gd name="connsiteX4" fmla="*/ 3359 w 10000"/>
              <a:gd name="connsiteY4" fmla="*/ 1503 h 10205"/>
              <a:gd name="connsiteX5" fmla="*/ 2196 w 10000"/>
              <a:gd name="connsiteY5" fmla="*/ 3 h 10205"/>
              <a:gd name="connsiteX6" fmla="*/ 789 w 10000"/>
              <a:gd name="connsiteY6" fmla="*/ 1237 h 10205"/>
              <a:gd name="connsiteX7" fmla="*/ 3 w 10000"/>
              <a:gd name="connsiteY7" fmla="*/ 2926 h 10205"/>
              <a:gd name="connsiteX8" fmla="*/ 2 w 10000"/>
              <a:gd name="connsiteY8" fmla="*/ 3777 h 10205"/>
              <a:gd name="connsiteX9" fmla="*/ 1263 w 10000"/>
              <a:gd name="connsiteY9" fmla="*/ 1994 h 10205"/>
              <a:gd name="connsiteX10" fmla="*/ 2461 w 10000"/>
              <a:gd name="connsiteY10" fmla="*/ 2374 h 10205"/>
              <a:gd name="connsiteX11" fmla="*/ 3549 w 10000"/>
              <a:gd name="connsiteY11" fmla="*/ 4768 h 10205"/>
              <a:gd name="connsiteX12" fmla="*/ 4886 w 10000"/>
              <a:gd name="connsiteY12" fmla="*/ 8165 h 10205"/>
              <a:gd name="connsiteX13" fmla="*/ 6614 w 10000"/>
              <a:gd name="connsiteY13" fmla="*/ 10205 h 10205"/>
              <a:gd name="connsiteX14" fmla="*/ 8288 w 10000"/>
              <a:gd name="connsiteY14" fmla="*/ 8923 h 10205"/>
              <a:gd name="connsiteX15" fmla="*/ 9533 w 10000"/>
              <a:gd name="connsiteY15" fmla="*/ 7494 h 10205"/>
              <a:gd name="connsiteX16" fmla="*/ 9753 w 10000"/>
              <a:gd name="connsiteY16" fmla="*/ 7548 h 10205"/>
              <a:gd name="connsiteX0" fmla="*/ 9896 w 10045"/>
              <a:gd name="connsiteY0" fmla="*/ 5822 h 10205"/>
              <a:gd name="connsiteX1" fmla="*/ 9784 w 10045"/>
              <a:gd name="connsiteY1" fmla="*/ 4022 h 10205"/>
              <a:gd name="connsiteX2" fmla="*/ 7707 w 10045"/>
              <a:gd name="connsiteY2" fmla="*/ 8086 h 10205"/>
              <a:gd name="connsiteX3" fmla="*/ 5733 w 10045"/>
              <a:gd name="connsiteY3" fmla="*/ 8292 h 10205"/>
              <a:gd name="connsiteX4" fmla="*/ 3359 w 10045"/>
              <a:gd name="connsiteY4" fmla="*/ 1503 h 10205"/>
              <a:gd name="connsiteX5" fmla="*/ 2196 w 10045"/>
              <a:gd name="connsiteY5" fmla="*/ 3 h 10205"/>
              <a:gd name="connsiteX6" fmla="*/ 789 w 10045"/>
              <a:gd name="connsiteY6" fmla="*/ 1237 h 10205"/>
              <a:gd name="connsiteX7" fmla="*/ 3 w 10045"/>
              <a:gd name="connsiteY7" fmla="*/ 2926 h 10205"/>
              <a:gd name="connsiteX8" fmla="*/ 2 w 10045"/>
              <a:gd name="connsiteY8" fmla="*/ 3777 h 10205"/>
              <a:gd name="connsiteX9" fmla="*/ 1263 w 10045"/>
              <a:gd name="connsiteY9" fmla="*/ 1994 h 10205"/>
              <a:gd name="connsiteX10" fmla="*/ 2461 w 10045"/>
              <a:gd name="connsiteY10" fmla="*/ 2374 h 10205"/>
              <a:gd name="connsiteX11" fmla="*/ 3549 w 10045"/>
              <a:gd name="connsiteY11" fmla="*/ 4768 h 10205"/>
              <a:gd name="connsiteX12" fmla="*/ 4886 w 10045"/>
              <a:gd name="connsiteY12" fmla="*/ 8165 h 10205"/>
              <a:gd name="connsiteX13" fmla="*/ 6614 w 10045"/>
              <a:gd name="connsiteY13" fmla="*/ 10205 h 10205"/>
              <a:gd name="connsiteX14" fmla="*/ 8288 w 10045"/>
              <a:gd name="connsiteY14" fmla="*/ 8923 h 10205"/>
              <a:gd name="connsiteX15" fmla="*/ 9533 w 10045"/>
              <a:gd name="connsiteY15" fmla="*/ 7494 h 10205"/>
              <a:gd name="connsiteX16" fmla="*/ 9896 w 10045"/>
              <a:gd name="connsiteY16" fmla="*/ 5822 h 10205"/>
              <a:gd name="connsiteX0" fmla="*/ 9900 w 10046"/>
              <a:gd name="connsiteY0" fmla="*/ 6274 h 10205"/>
              <a:gd name="connsiteX1" fmla="*/ 9784 w 10046"/>
              <a:gd name="connsiteY1" fmla="*/ 4022 h 10205"/>
              <a:gd name="connsiteX2" fmla="*/ 7707 w 10046"/>
              <a:gd name="connsiteY2" fmla="*/ 8086 h 10205"/>
              <a:gd name="connsiteX3" fmla="*/ 5733 w 10046"/>
              <a:gd name="connsiteY3" fmla="*/ 8292 h 10205"/>
              <a:gd name="connsiteX4" fmla="*/ 3359 w 10046"/>
              <a:gd name="connsiteY4" fmla="*/ 1503 h 10205"/>
              <a:gd name="connsiteX5" fmla="*/ 2196 w 10046"/>
              <a:gd name="connsiteY5" fmla="*/ 3 h 10205"/>
              <a:gd name="connsiteX6" fmla="*/ 789 w 10046"/>
              <a:gd name="connsiteY6" fmla="*/ 1237 h 10205"/>
              <a:gd name="connsiteX7" fmla="*/ 3 w 10046"/>
              <a:gd name="connsiteY7" fmla="*/ 2926 h 10205"/>
              <a:gd name="connsiteX8" fmla="*/ 2 w 10046"/>
              <a:gd name="connsiteY8" fmla="*/ 3777 h 10205"/>
              <a:gd name="connsiteX9" fmla="*/ 1263 w 10046"/>
              <a:gd name="connsiteY9" fmla="*/ 1994 h 10205"/>
              <a:gd name="connsiteX10" fmla="*/ 2461 w 10046"/>
              <a:gd name="connsiteY10" fmla="*/ 2374 h 10205"/>
              <a:gd name="connsiteX11" fmla="*/ 3549 w 10046"/>
              <a:gd name="connsiteY11" fmla="*/ 4768 h 10205"/>
              <a:gd name="connsiteX12" fmla="*/ 4886 w 10046"/>
              <a:gd name="connsiteY12" fmla="*/ 8165 h 10205"/>
              <a:gd name="connsiteX13" fmla="*/ 6614 w 10046"/>
              <a:gd name="connsiteY13" fmla="*/ 10205 h 10205"/>
              <a:gd name="connsiteX14" fmla="*/ 8288 w 10046"/>
              <a:gd name="connsiteY14" fmla="*/ 8923 h 10205"/>
              <a:gd name="connsiteX15" fmla="*/ 9533 w 10046"/>
              <a:gd name="connsiteY15" fmla="*/ 7494 h 10205"/>
              <a:gd name="connsiteX16" fmla="*/ 9900 w 10046"/>
              <a:gd name="connsiteY16" fmla="*/ 6274 h 10205"/>
              <a:gd name="connsiteX0" fmla="*/ 9900 w 10032"/>
              <a:gd name="connsiteY0" fmla="*/ 6274 h 10205"/>
              <a:gd name="connsiteX1" fmla="*/ 9784 w 10032"/>
              <a:gd name="connsiteY1" fmla="*/ 4022 h 10205"/>
              <a:gd name="connsiteX2" fmla="*/ 7707 w 10032"/>
              <a:gd name="connsiteY2" fmla="*/ 8086 h 10205"/>
              <a:gd name="connsiteX3" fmla="*/ 5733 w 10032"/>
              <a:gd name="connsiteY3" fmla="*/ 8292 h 10205"/>
              <a:gd name="connsiteX4" fmla="*/ 3359 w 10032"/>
              <a:gd name="connsiteY4" fmla="*/ 1503 h 10205"/>
              <a:gd name="connsiteX5" fmla="*/ 2196 w 10032"/>
              <a:gd name="connsiteY5" fmla="*/ 3 h 10205"/>
              <a:gd name="connsiteX6" fmla="*/ 789 w 10032"/>
              <a:gd name="connsiteY6" fmla="*/ 1237 h 10205"/>
              <a:gd name="connsiteX7" fmla="*/ 3 w 10032"/>
              <a:gd name="connsiteY7" fmla="*/ 2926 h 10205"/>
              <a:gd name="connsiteX8" fmla="*/ 2 w 10032"/>
              <a:gd name="connsiteY8" fmla="*/ 3777 h 10205"/>
              <a:gd name="connsiteX9" fmla="*/ 1263 w 10032"/>
              <a:gd name="connsiteY9" fmla="*/ 1994 h 10205"/>
              <a:gd name="connsiteX10" fmla="*/ 2461 w 10032"/>
              <a:gd name="connsiteY10" fmla="*/ 2374 h 10205"/>
              <a:gd name="connsiteX11" fmla="*/ 3549 w 10032"/>
              <a:gd name="connsiteY11" fmla="*/ 4768 h 10205"/>
              <a:gd name="connsiteX12" fmla="*/ 4886 w 10032"/>
              <a:gd name="connsiteY12" fmla="*/ 8165 h 10205"/>
              <a:gd name="connsiteX13" fmla="*/ 6614 w 10032"/>
              <a:gd name="connsiteY13" fmla="*/ 10205 h 10205"/>
              <a:gd name="connsiteX14" fmla="*/ 8288 w 10032"/>
              <a:gd name="connsiteY14" fmla="*/ 8923 h 10205"/>
              <a:gd name="connsiteX15" fmla="*/ 9533 w 10032"/>
              <a:gd name="connsiteY15" fmla="*/ 7494 h 10205"/>
              <a:gd name="connsiteX16" fmla="*/ 9900 w 10032"/>
              <a:gd name="connsiteY16" fmla="*/ 6274 h 10205"/>
              <a:gd name="connsiteX0" fmla="*/ 9900 w 10111"/>
              <a:gd name="connsiteY0" fmla="*/ 6274 h 10205"/>
              <a:gd name="connsiteX1" fmla="*/ 9896 w 10111"/>
              <a:gd name="connsiteY1" fmla="*/ 3611 h 10205"/>
              <a:gd name="connsiteX2" fmla="*/ 7707 w 10111"/>
              <a:gd name="connsiteY2" fmla="*/ 8086 h 10205"/>
              <a:gd name="connsiteX3" fmla="*/ 5733 w 10111"/>
              <a:gd name="connsiteY3" fmla="*/ 8292 h 10205"/>
              <a:gd name="connsiteX4" fmla="*/ 3359 w 10111"/>
              <a:gd name="connsiteY4" fmla="*/ 1503 h 10205"/>
              <a:gd name="connsiteX5" fmla="*/ 2196 w 10111"/>
              <a:gd name="connsiteY5" fmla="*/ 3 h 10205"/>
              <a:gd name="connsiteX6" fmla="*/ 789 w 10111"/>
              <a:gd name="connsiteY6" fmla="*/ 1237 h 10205"/>
              <a:gd name="connsiteX7" fmla="*/ 3 w 10111"/>
              <a:gd name="connsiteY7" fmla="*/ 2926 h 10205"/>
              <a:gd name="connsiteX8" fmla="*/ 2 w 10111"/>
              <a:gd name="connsiteY8" fmla="*/ 3777 h 10205"/>
              <a:gd name="connsiteX9" fmla="*/ 1263 w 10111"/>
              <a:gd name="connsiteY9" fmla="*/ 1994 h 10205"/>
              <a:gd name="connsiteX10" fmla="*/ 2461 w 10111"/>
              <a:gd name="connsiteY10" fmla="*/ 2374 h 10205"/>
              <a:gd name="connsiteX11" fmla="*/ 3549 w 10111"/>
              <a:gd name="connsiteY11" fmla="*/ 4768 h 10205"/>
              <a:gd name="connsiteX12" fmla="*/ 4886 w 10111"/>
              <a:gd name="connsiteY12" fmla="*/ 8165 h 10205"/>
              <a:gd name="connsiteX13" fmla="*/ 6614 w 10111"/>
              <a:gd name="connsiteY13" fmla="*/ 10205 h 10205"/>
              <a:gd name="connsiteX14" fmla="*/ 8288 w 10111"/>
              <a:gd name="connsiteY14" fmla="*/ 8923 h 10205"/>
              <a:gd name="connsiteX15" fmla="*/ 9533 w 10111"/>
              <a:gd name="connsiteY15" fmla="*/ 7494 h 10205"/>
              <a:gd name="connsiteX16" fmla="*/ 9900 w 10111"/>
              <a:gd name="connsiteY16" fmla="*/ 6274 h 10205"/>
              <a:gd name="connsiteX0" fmla="*/ 9900 w 9900"/>
              <a:gd name="connsiteY0" fmla="*/ 6274 h 10205"/>
              <a:gd name="connsiteX1" fmla="*/ 9896 w 9900"/>
              <a:gd name="connsiteY1" fmla="*/ 3611 h 10205"/>
              <a:gd name="connsiteX2" fmla="*/ 7707 w 9900"/>
              <a:gd name="connsiteY2" fmla="*/ 8086 h 10205"/>
              <a:gd name="connsiteX3" fmla="*/ 5733 w 9900"/>
              <a:gd name="connsiteY3" fmla="*/ 8292 h 10205"/>
              <a:gd name="connsiteX4" fmla="*/ 3359 w 9900"/>
              <a:gd name="connsiteY4" fmla="*/ 1503 h 10205"/>
              <a:gd name="connsiteX5" fmla="*/ 2196 w 9900"/>
              <a:gd name="connsiteY5" fmla="*/ 3 h 10205"/>
              <a:gd name="connsiteX6" fmla="*/ 789 w 9900"/>
              <a:gd name="connsiteY6" fmla="*/ 1237 h 10205"/>
              <a:gd name="connsiteX7" fmla="*/ 3 w 9900"/>
              <a:gd name="connsiteY7" fmla="*/ 2926 h 10205"/>
              <a:gd name="connsiteX8" fmla="*/ 2 w 9900"/>
              <a:gd name="connsiteY8" fmla="*/ 3777 h 10205"/>
              <a:gd name="connsiteX9" fmla="*/ 1263 w 9900"/>
              <a:gd name="connsiteY9" fmla="*/ 1994 h 10205"/>
              <a:gd name="connsiteX10" fmla="*/ 2461 w 9900"/>
              <a:gd name="connsiteY10" fmla="*/ 2374 h 10205"/>
              <a:gd name="connsiteX11" fmla="*/ 3549 w 9900"/>
              <a:gd name="connsiteY11" fmla="*/ 4768 h 10205"/>
              <a:gd name="connsiteX12" fmla="*/ 4886 w 9900"/>
              <a:gd name="connsiteY12" fmla="*/ 8165 h 10205"/>
              <a:gd name="connsiteX13" fmla="*/ 6614 w 9900"/>
              <a:gd name="connsiteY13" fmla="*/ 10205 h 10205"/>
              <a:gd name="connsiteX14" fmla="*/ 8288 w 9900"/>
              <a:gd name="connsiteY14" fmla="*/ 8923 h 10205"/>
              <a:gd name="connsiteX15" fmla="*/ 9533 w 9900"/>
              <a:gd name="connsiteY15" fmla="*/ 7494 h 10205"/>
              <a:gd name="connsiteX16" fmla="*/ 9900 w 9900"/>
              <a:gd name="connsiteY16" fmla="*/ 6274 h 10205"/>
              <a:gd name="connsiteX0" fmla="*/ 10000 w 10000"/>
              <a:gd name="connsiteY0" fmla="*/ 6148 h 10000"/>
              <a:gd name="connsiteX1" fmla="*/ 9996 w 10000"/>
              <a:gd name="connsiteY1" fmla="*/ 3538 h 10000"/>
              <a:gd name="connsiteX2" fmla="*/ 7785 w 10000"/>
              <a:gd name="connsiteY2" fmla="*/ 7924 h 10000"/>
              <a:gd name="connsiteX3" fmla="*/ 5791 w 10000"/>
              <a:gd name="connsiteY3" fmla="*/ 8125 h 10000"/>
              <a:gd name="connsiteX4" fmla="*/ 3393 w 10000"/>
              <a:gd name="connsiteY4" fmla="*/ 1473 h 10000"/>
              <a:gd name="connsiteX5" fmla="*/ 2218 w 10000"/>
              <a:gd name="connsiteY5" fmla="*/ 3 h 10000"/>
              <a:gd name="connsiteX6" fmla="*/ 797 w 10000"/>
              <a:gd name="connsiteY6" fmla="*/ 1212 h 10000"/>
              <a:gd name="connsiteX7" fmla="*/ 3 w 10000"/>
              <a:gd name="connsiteY7" fmla="*/ 2867 h 10000"/>
              <a:gd name="connsiteX8" fmla="*/ 2 w 10000"/>
              <a:gd name="connsiteY8" fmla="*/ 3701 h 10000"/>
              <a:gd name="connsiteX9" fmla="*/ 1276 w 10000"/>
              <a:gd name="connsiteY9" fmla="*/ 1954 h 10000"/>
              <a:gd name="connsiteX10" fmla="*/ 2486 w 10000"/>
              <a:gd name="connsiteY10" fmla="*/ 2326 h 10000"/>
              <a:gd name="connsiteX11" fmla="*/ 3585 w 10000"/>
              <a:gd name="connsiteY11" fmla="*/ 4672 h 10000"/>
              <a:gd name="connsiteX12" fmla="*/ 4935 w 10000"/>
              <a:gd name="connsiteY12" fmla="*/ 8001 h 10000"/>
              <a:gd name="connsiteX13" fmla="*/ 6681 w 10000"/>
              <a:gd name="connsiteY13" fmla="*/ 10000 h 10000"/>
              <a:gd name="connsiteX14" fmla="*/ 8372 w 10000"/>
              <a:gd name="connsiteY14" fmla="*/ 8744 h 10000"/>
              <a:gd name="connsiteX15" fmla="*/ 9629 w 10000"/>
              <a:gd name="connsiteY15" fmla="*/ 7343 h 10000"/>
              <a:gd name="connsiteX16" fmla="*/ 10000 w 10000"/>
              <a:gd name="connsiteY16" fmla="*/ 6148 h 10000"/>
              <a:gd name="connsiteX0" fmla="*/ 10000 w 10000"/>
              <a:gd name="connsiteY0" fmla="*/ 6148 h 10000"/>
              <a:gd name="connsiteX1" fmla="*/ 9996 w 10000"/>
              <a:gd name="connsiteY1" fmla="*/ 3538 h 10000"/>
              <a:gd name="connsiteX2" fmla="*/ 7785 w 10000"/>
              <a:gd name="connsiteY2" fmla="*/ 7924 h 10000"/>
              <a:gd name="connsiteX3" fmla="*/ 5791 w 10000"/>
              <a:gd name="connsiteY3" fmla="*/ 8125 h 10000"/>
              <a:gd name="connsiteX4" fmla="*/ 3393 w 10000"/>
              <a:gd name="connsiteY4" fmla="*/ 1473 h 10000"/>
              <a:gd name="connsiteX5" fmla="*/ 2218 w 10000"/>
              <a:gd name="connsiteY5" fmla="*/ 3 h 10000"/>
              <a:gd name="connsiteX6" fmla="*/ 797 w 10000"/>
              <a:gd name="connsiteY6" fmla="*/ 1212 h 10000"/>
              <a:gd name="connsiteX7" fmla="*/ 3 w 10000"/>
              <a:gd name="connsiteY7" fmla="*/ 2867 h 10000"/>
              <a:gd name="connsiteX8" fmla="*/ 2 w 10000"/>
              <a:gd name="connsiteY8" fmla="*/ 3701 h 10000"/>
              <a:gd name="connsiteX9" fmla="*/ 1276 w 10000"/>
              <a:gd name="connsiteY9" fmla="*/ 1954 h 10000"/>
              <a:gd name="connsiteX10" fmla="*/ 2486 w 10000"/>
              <a:gd name="connsiteY10" fmla="*/ 2326 h 10000"/>
              <a:gd name="connsiteX11" fmla="*/ 3585 w 10000"/>
              <a:gd name="connsiteY11" fmla="*/ 4672 h 10000"/>
              <a:gd name="connsiteX12" fmla="*/ 4935 w 10000"/>
              <a:gd name="connsiteY12" fmla="*/ 8001 h 10000"/>
              <a:gd name="connsiteX13" fmla="*/ 6681 w 10000"/>
              <a:gd name="connsiteY13" fmla="*/ 10000 h 10000"/>
              <a:gd name="connsiteX14" fmla="*/ 8372 w 10000"/>
              <a:gd name="connsiteY14" fmla="*/ 8744 h 10000"/>
              <a:gd name="connsiteX15" fmla="*/ 9629 w 10000"/>
              <a:gd name="connsiteY15" fmla="*/ 7343 h 10000"/>
              <a:gd name="connsiteX16" fmla="*/ 10000 w 10000"/>
              <a:gd name="connsiteY16" fmla="*/ 6148 h 10000"/>
              <a:gd name="connsiteX0" fmla="*/ 10000 w 10000"/>
              <a:gd name="connsiteY0" fmla="*/ 6148 h 10000"/>
              <a:gd name="connsiteX1" fmla="*/ 9996 w 10000"/>
              <a:gd name="connsiteY1" fmla="*/ 3538 h 10000"/>
              <a:gd name="connsiteX2" fmla="*/ 7785 w 10000"/>
              <a:gd name="connsiteY2" fmla="*/ 7924 h 10000"/>
              <a:gd name="connsiteX3" fmla="*/ 5791 w 10000"/>
              <a:gd name="connsiteY3" fmla="*/ 8125 h 10000"/>
              <a:gd name="connsiteX4" fmla="*/ 3393 w 10000"/>
              <a:gd name="connsiteY4" fmla="*/ 1473 h 10000"/>
              <a:gd name="connsiteX5" fmla="*/ 2218 w 10000"/>
              <a:gd name="connsiteY5" fmla="*/ 3 h 10000"/>
              <a:gd name="connsiteX6" fmla="*/ 797 w 10000"/>
              <a:gd name="connsiteY6" fmla="*/ 1212 h 10000"/>
              <a:gd name="connsiteX7" fmla="*/ 3 w 10000"/>
              <a:gd name="connsiteY7" fmla="*/ 2867 h 10000"/>
              <a:gd name="connsiteX8" fmla="*/ 2 w 10000"/>
              <a:gd name="connsiteY8" fmla="*/ 3701 h 10000"/>
              <a:gd name="connsiteX9" fmla="*/ 1276 w 10000"/>
              <a:gd name="connsiteY9" fmla="*/ 1954 h 10000"/>
              <a:gd name="connsiteX10" fmla="*/ 2486 w 10000"/>
              <a:gd name="connsiteY10" fmla="*/ 2326 h 10000"/>
              <a:gd name="connsiteX11" fmla="*/ 3585 w 10000"/>
              <a:gd name="connsiteY11" fmla="*/ 4672 h 10000"/>
              <a:gd name="connsiteX12" fmla="*/ 4935 w 10000"/>
              <a:gd name="connsiteY12" fmla="*/ 8001 h 10000"/>
              <a:gd name="connsiteX13" fmla="*/ 6681 w 10000"/>
              <a:gd name="connsiteY13" fmla="*/ 10000 h 10000"/>
              <a:gd name="connsiteX14" fmla="*/ 8372 w 10000"/>
              <a:gd name="connsiteY14" fmla="*/ 8744 h 10000"/>
              <a:gd name="connsiteX15" fmla="*/ 9629 w 10000"/>
              <a:gd name="connsiteY15" fmla="*/ 7343 h 10000"/>
              <a:gd name="connsiteX16" fmla="*/ 10000 w 10000"/>
              <a:gd name="connsiteY16" fmla="*/ 6148 h 10000"/>
              <a:gd name="connsiteX0" fmla="*/ 10000 w 10000"/>
              <a:gd name="connsiteY0" fmla="*/ 6148 h 10000"/>
              <a:gd name="connsiteX1" fmla="*/ 9996 w 10000"/>
              <a:gd name="connsiteY1" fmla="*/ 3538 h 10000"/>
              <a:gd name="connsiteX2" fmla="*/ 7785 w 10000"/>
              <a:gd name="connsiteY2" fmla="*/ 7924 h 10000"/>
              <a:gd name="connsiteX3" fmla="*/ 5791 w 10000"/>
              <a:gd name="connsiteY3" fmla="*/ 8125 h 10000"/>
              <a:gd name="connsiteX4" fmla="*/ 3393 w 10000"/>
              <a:gd name="connsiteY4" fmla="*/ 1473 h 10000"/>
              <a:gd name="connsiteX5" fmla="*/ 2218 w 10000"/>
              <a:gd name="connsiteY5" fmla="*/ 3 h 10000"/>
              <a:gd name="connsiteX6" fmla="*/ 797 w 10000"/>
              <a:gd name="connsiteY6" fmla="*/ 1212 h 10000"/>
              <a:gd name="connsiteX7" fmla="*/ 3 w 10000"/>
              <a:gd name="connsiteY7" fmla="*/ 2867 h 10000"/>
              <a:gd name="connsiteX8" fmla="*/ 2 w 10000"/>
              <a:gd name="connsiteY8" fmla="*/ 3701 h 10000"/>
              <a:gd name="connsiteX9" fmla="*/ 1276 w 10000"/>
              <a:gd name="connsiteY9" fmla="*/ 1954 h 10000"/>
              <a:gd name="connsiteX10" fmla="*/ 2486 w 10000"/>
              <a:gd name="connsiteY10" fmla="*/ 2326 h 10000"/>
              <a:gd name="connsiteX11" fmla="*/ 3585 w 10000"/>
              <a:gd name="connsiteY11" fmla="*/ 4672 h 10000"/>
              <a:gd name="connsiteX12" fmla="*/ 4935 w 10000"/>
              <a:gd name="connsiteY12" fmla="*/ 8001 h 10000"/>
              <a:gd name="connsiteX13" fmla="*/ 6681 w 10000"/>
              <a:gd name="connsiteY13" fmla="*/ 10000 h 10000"/>
              <a:gd name="connsiteX14" fmla="*/ 8372 w 10000"/>
              <a:gd name="connsiteY14" fmla="*/ 8744 h 10000"/>
              <a:gd name="connsiteX15" fmla="*/ 9395 w 10000"/>
              <a:gd name="connsiteY15" fmla="*/ 7625 h 10000"/>
              <a:gd name="connsiteX16" fmla="*/ 10000 w 10000"/>
              <a:gd name="connsiteY16" fmla="*/ 6148 h 10000"/>
              <a:gd name="connsiteX0" fmla="*/ 10000 w 10000"/>
              <a:gd name="connsiteY0" fmla="*/ 6148 h 10000"/>
              <a:gd name="connsiteX1" fmla="*/ 9996 w 10000"/>
              <a:gd name="connsiteY1" fmla="*/ 3538 h 10000"/>
              <a:gd name="connsiteX2" fmla="*/ 7785 w 10000"/>
              <a:gd name="connsiteY2" fmla="*/ 7924 h 10000"/>
              <a:gd name="connsiteX3" fmla="*/ 5791 w 10000"/>
              <a:gd name="connsiteY3" fmla="*/ 8125 h 10000"/>
              <a:gd name="connsiteX4" fmla="*/ 3393 w 10000"/>
              <a:gd name="connsiteY4" fmla="*/ 1473 h 10000"/>
              <a:gd name="connsiteX5" fmla="*/ 2218 w 10000"/>
              <a:gd name="connsiteY5" fmla="*/ 3 h 10000"/>
              <a:gd name="connsiteX6" fmla="*/ 797 w 10000"/>
              <a:gd name="connsiteY6" fmla="*/ 1212 h 10000"/>
              <a:gd name="connsiteX7" fmla="*/ 3 w 10000"/>
              <a:gd name="connsiteY7" fmla="*/ 2867 h 10000"/>
              <a:gd name="connsiteX8" fmla="*/ 2 w 10000"/>
              <a:gd name="connsiteY8" fmla="*/ 3701 h 10000"/>
              <a:gd name="connsiteX9" fmla="*/ 1276 w 10000"/>
              <a:gd name="connsiteY9" fmla="*/ 1954 h 10000"/>
              <a:gd name="connsiteX10" fmla="*/ 2486 w 10000"/>
              <a:gd name="connsiteY10" fmla="*/ 2326 h 10000"/>
              <a:gd name="connsiteX11" fmla="*/ 3585 w 10000"/>
              <a:gd name="connsiteY11" fmla="*/ 4672 h 10000"/>
              <a:gd name="connsiteX12" fmla="*/ 4935 w 10000"/>
              <a:gd name="connsiteY12" fmla="*/ 8001 h 10000"/>
              <a:gd name="connsiteX13" fmla="*/ 6681 w 10000"/>
              <a:gd name="connsiteY13" fmla="*/ 10000 h 10000"/>
              <a:gd name="connsiteX14" fmla="*/ 8372 w 10000"/>
              <a:gd name="connsiteY14" fmla="*/ 8744 h 10000"/>
              <a:gd name="connsiteX15" fmla="*/ 9395 w 10000"/>
              <a:gd name="connsiteY15" fmla="*/ 7625 h 10000"/>
              <a:gd name="connsiteX16" fmla="*/ 10000 w 10000"/>
              <a:gd name="connsiteY16" fmla="*/ 6148 h 10000"/>
              <a:gd name="connsiteX0" fmla="*/ 10000 w 10000"/>
              <a:gd name="connsiteY0" fmla="*/ 6148 h 10000"/>
              <a:gd name="connsiteX1" fmla="*/ 9996 w 10000"/>
              <a:gd name="connsiteY1" fmla="*/ 3538 h 10000"/>
              <a:gd name="connsiteX2" fmla="*/ 7785 w 10000"/>
              <a:gd name="connsiteY2" fmla="*/ 7924 h 10000"/>
              <a:gd name="connsiteX3" fmla="*/ 5791 w 10000"/>
              <a:gd name="connsiteY3" fmla="*/ 8125 h 10000"/>
              <a:gd name="connsiteX4" fmla="*/ 3393 w 10000"/>
              <a:gd name="connsiteY4" fmla="*/ 1473 h 10000"/>
              <a:gd name="connsiteX5" fmla="*/ 2218 w 10000"/>
              <a:gd name="connsiteY5" fmla="*/ 3 h 10000"/>
              <a:gd name="connsiteX6" fmla="*/ 797 w 10000"/>
              <a:gd name="connsiteY6" fmla="*/ 1212 h 10000"/>
              <a:gd name="connsiteX7" fmla="*/ 3 w 10000"/>
              <a:gd name="connsiteY7" fmla="*/ 2867 h 10000"/>
              <a:gd name="connsiteX8" fmla="*/ 2 w 10000"/>
              <a:gd name="connsiteY8" fmla="*/ 3701 h 10000"/>
              <a:gd name="connsiteX9" fmla="*/ 1276 w 10000"/>
              <a:gd name="connsiteY9" fmla="*/ 1954 h 10000"/>
              <a:gd name="connsiteX10" fmla="*/ 2486 w 10000"/>
              <a:gd name="connsiteY10" fmla="*/ 2326 h 10000"/>
              <a:gd name="connsiteX11" fmla="*/ 3585 w 10000"/>
              <a:gd name="connsiteY11" fmla="*/ 4672 h 10000"/>
              <a:gd name="connsiteX12" fmla="*/ 4935 w 10000"/>
              <a:gd name="connsiteY12" fmla="*/ 8001 h 10000"/>
              <a:gd name="connsiteX13" fmla="*/ 6681 w 10000"/>
              <a:gd name="connsiteY13" fmla="*/ 10000 h 10000"/>
              <a:gd name="connsiteX14" fmla="*/ 8372 w 10000"/>
              <a:gd name="connsiteY14" fmla="*/ 8744 h 10000"/>
              <a:gd name="connsiteX15" fmla="*/ 9395 w 10000"/>
              <a:gd name="connsiteY15" fmla="*/ 6940 h 10000"/>
              <a:gd name="connsiteX16" fmla="*/ 10000 w 10000"/>
              <a:gd name="connsiteY16" fmla="*/ 6148 h 10000"/>
              <a:gd name="connsiteX0" fmla="*/ 10000 w 10000"/>
              <a:gd name="connsiteY0" fmla="*/ 6148 h 10000"/>
              <a:gd name="connsiteX1" fmla="*/ 9996 w 10000"/>
              <a:gd name="connsiteY1" fmla="*/ 3538 h 10000"/>
              <a:gd name="connsiteX2" fmla="*/ 7785 w 10000"/>
              <a:gd name="connsiteY2" fmla="*/ 7924 h 10000"/>
              <a:gd name="connsiteX3" fmla="*/ 5791 w 10000"/>
              <a:gd name="connsiteY3" fmla="*/ 8125 h 10000"/>
              <a:gd name="connsiteX4" fmla="*/ 3393 w 10000"/>
              <a:gd name="connsiteY4" fmla="*/ 1473 h 10000"/>
              <a:gd name="connsiteX5" fmla="*/ 2218 w 10000"/>
              <a:gd name="connsiteY5" fmla="*/ 3 h 10000"/>
              <a:gd name="connsiteX6" fmla="*/ 797 w 10000"/>
              <a:gd name="connsiteY6" fmla="*/ 1212 h 10000"/>
              <a:gd name="connsiteX7" fmla="*/ 3 w 10000"/>
              <a:gd name="connsiteY7" fmla="*/ 2867 h 10000"/>
              <a:gd name="connsiteX8" fmla="*/ 2 w 10000"/>
              <a:gd name="connsiteY8" fmla="*/ 3701 h 10000"/>
              <a:gd name="connsiteX9" fmla="*/ 1276 w 10000"/>
              <a:gd name="connsiteY9" fmla="*/ 1954 h 10000"/>
              <a:gd name="connsiteX10" fmla="*/ 2486 w 10000"/>
              <a:gd name="connsiteY10" fmla="*/ 2326 h 10000"/>
              <a:gd name="connsiteX11" fmla="*/ 3585 w 10000"/>
              <a:gd name="connsiteY11" fmla="*/ 4672 h 10000"/>
              <a:gd name="connsiteX12" fmla="*/ 4935 w 10000"/>
              <a:gd name="connsiteY12" fmla="*/ 8001 h 10000"/>
              <a:gd name="connsiteX13" fmla="*/ 6681 w 10000"/>
              <a:gd name="connsiteY13" fmla="*/ 10000 h 10000"/>
              <a:gd name="connsiteX14" fmla="*/ 8372 w 10000"/>
              <a:gd name="connsiteY14" fmla="*/ 8744 h 10000"/>
              <a:gd name="connsiteX15" fmla="*/ 9395 w 10000"/>
              <a:gd name="connsiteY15" fmla="*/ 6940 h 10000"/>
              <a:gd name="connsiteX16" fmla="*/ 10000 w 10000"/>
              <a:gd name="connsiteY16" fmla="*/ 6148 h 10000"/>
              <a:gd name="connsiteX0" fmla="*/ 10000 w 10000"/>
              <a:gd name="connsiteY0" fmla="*/ 6148 h 10000"/>
              <a:gd name="connsiteX1" fmla="*/ 9996 w 10000"/>
              <a:gd name="connsiteY1" fmla="*/ 3538 h 10000"/>
              <a:gd name="connsiteX2" fmla="*/ 7785 w 10000"/>
              <a:gd name="connsiteY2" fmla="*/ 7924 h 10000"/>
              <a:gd name="connsiteX3" fmla="*/ 5791 w 10000"/>
              <a:gd name="connsiteY3" fmla="*/ 8125 h 10000"/>
              <a:gd name="connsiteX4" fmla="*/ 3393 w 10000"/>
              <a:gd name="connsiteY4" fmla="*/ 1473 h 10000"/>
              <a:gd name="connsiteX5" fmla="*/ 2218 w 10000"/>
              <a:gd name="connsiteY5" fmla="*/ 3 h 10000"/>
              <a:gd name="connsiteX6" fmla="*/ 797 w 10000"/>
              <a:gd name="connsiteY6" fmla="*/ 1212 h 10000"/>
              <a:gd name="connsiteX7" fmla="*/ 3 w 10000"/>
              <a:gd name="connsiteY7" fmla="*/ 2867 h 10000"/>
              <a:gd name="connsiteX8" fmla="*/ 2 w 10000"/>
              <a:gd name="connsiteY8" fmla="*/ 3701 h 10000"/>
              <a:gd name="connsiteX9" fmla="*/ 1276 w 10000"/>
              <a:gd name="connsiteY9" fmla="*/ 1954 h 10000"/>
              <a:gd name="connsiteX10" fmla="*/ 2486 w 10000"/>
              <a:gd name="connsiteY10" fmla="*/ 2326 h 10000"/>
              <a:gd name="connsiteX11" fmla="*/ 3585 w 10000"/>
              <a:gd name="connsiteY11" fmla="*/ 4672 h 10000"/>
              <a:gd name="connsiteX12" fmla="*/ 4935 w 10000"/>
              <a:gd name="connsiteY12" fmla="*/ 8001 h 10000"/>
              <a:gd name="connsiteX13" fmla="*/ 6681 w 10000"/>
              <a:gd name="connsiteY13" fmla="*/ 10000 h 10000"/>
              <a:gd name="connsiteX14" fmla="*/ 8372 w 10000"/>
              <a:gd name="connsiteY14" fmla="*/ 8744 h 10000"/>
              <a:gd name="connsiteX15" fmla="*/ 9395 w 10000"/>
              <a:gd name="connsiteY15" fmla="*/ 7182 h 10000"/>
              <a:gd name="connsiteX16" fmla="*/ 10000 w 10000"/>
              <a:gd name="connsiteY16" fmla="*/ 6148 h 10000"/>
              <a:gd name="connsiteX0" fmla="*/ 10000 w 10000"/>
              <a:gd name="connsiteY0" fmla="*/ 6148 h 10000"/>
              <a:gd name="connsiteX1" fmla="*/ 9996 w 10000"/>
              <a:gd name="connsiteY1" fmla="*/ 3538 h 10000"/>
              <a:gd name="connsiteX2" fmla="*/ 7785 w 10000"/>
              <a:gd name="connsiteY2" fmla="*/ 7924 h 10000"/>
              <a:gd name="connsiteX3" fmla="*/ 5791 w 10000"/>
              <a:gd name="connsiteY3" fmla="*/ 8125 h 10000"/>
              <a:gd name="connsiteX4" fmla="*/ 3393 w 10000"/>
              <a:gd name="connsiteY4" fmla="*/ 1473 h 10000"/>
              <a:gd name="connsiteX5" fmla="*/ 2218 w 10000"/>
              <a:gd name="connsiteY5" fmla="*/ 3 h 10000"/>
              <a:gd name="connsiteX6" fmla="*/ 797 w 10000"/>
              <a:gd name="connsiteY6" fmla="*/ 1212 h 10000"/>
              <a:gd name="connsiteX7" fmla="*/ 3 w 10000"/>
              <a:gd name="connsiteY7" fmla="*/ 2867 h 10000"/>
              <a:gd name="connsiteX8" fmla="*/ 2 w 10000"/>
              <a:gd name="connsiteY8" fmla="*/ 3701 h 10000"/>
              <a:gd name="connsiteX9" fmla="*/ 1276 w 10000"/>
              <a:gd name="connsiteY9" fmla="*/ 1954 h 10000"/>
              <a:gd name="connsiteX10" fmla="*/ 2486 w 10000"/>
              <a:gd name="connsiteY10" fmla="*/ 2326 h 10000"/>
              <a:gd name="connsiteX11" fmla="*/ 3585 w 10000"/>
              <a:gd name="connsiteY11" fmla="*/ 4672 h 10000"/>
              <a:gd name="connsiteX12" fmla="*/ 4935 w 10000"/>
              <a:gd name="connsiteY12" fmla="*/ 8001 h 10000"/>
              <a:gd name="connsiteX13" fmla="*/ 6681 w 10000"/>
              <a:gd name="connsiteY13" fmla="*/ 10000 h 10000"/>
              <a:gd name="connsiteX14" fmla="*/ 8372 w 10000"/>
              <a:gd name="connsiteY14" fmla="*/ 8744 h 10000"/>
              <a:gd name="connsiteX15" fmla="*/ 9395 w 10000"/>
              <a:gd name="connsiteY15" fmla="*/ 7182 h 10000"/>
              <a:gd name="connsiteX16" fmla="*/ 10000 w 10000"/>
              <a:gd name="connsiteY16" fmla="*/ 6148 h 10000"/>
              <a:gd name="connsiteX0" fmla="*/ 10000 w 10000"/>
              <a:gd name="connsiteY0" fmla="*/ 6148 h 10000"/>
              <a:gd name="connsiteX1" fmla="*/ 9996 w 10000"/>
              <a:gd name="connsiteY1" fmla="*/ 3538 h 10000"/>
              <a:gd name="connsiteX2" fmla="*/ 7785 w 10000"/>
              <a:gd name="connsiteY2" fmla="*/ 7924 h 10000"/>
              <a:gd name="connsiteX3" fmla="*/ 5791 w 10000"/>
              <a:gd name="connsiteY3" fmla="*/ 8125 h 10000"/>
              <a:gd name="connsiteX4" fmla="*/ 3393 w 10000"/>
              <a:gd name="connsiteY4" fmla="*/ 1473 h 10000"/>
              <a:gd name="connsiteX5" fmla="*/ 2218 w 10000"/>
              <a:gd name="connsiteY5" fmla="*/ 3 h 10000"/>
              <a:gd name="connsiteX6" fmla="*/ 797 w 10000"/>
              <a:gd name="connsiteY6" fmla="*/ 1212 h 10000"/>
              <a:gd name="connsiteX7" fmla="*/ 3 w 10000"/>
              <a:gd name="connsiteY7" fmla="*/ 2867 h 10000"/>
              <a:gd name="connsiteX8" fmla="*/ 2 w 10000"/>
              <a:gd name="connsiteY8" fmla="*/ 3701 h 10000"/>
              <a:gd name="connsiteX9" fmla="*/ 1276 w 10000"/>
              <a:gd name="connsiteY9" fmla="*/ 1954 h 10000"/>
              <a:gd name="connsiteX10" fmla="*/ 2486 w 10000"/>
              <a:gd name="connsiteY10" fmla="*/ 2326 h 10000"/>
              <a:gd name="connsiteX11" fmla="*/ 3585 w 10000"/>
              <a:gd name="connsiteY11" fmla="*/ 4672 h 10000"/>
              <a:gd name="connsiteX12" fmla="*/ 4935 w 10000"/>
              <a:gd name="connsiteY12" fmla="*/ 8001 h 10000"/>
              <a:gd name="connsiteX13" fmla="*/ 6681 w 10000"/>
              <a:gd name="connsiteY13" fmla="*/ 10000 h 10000"/>
              <a:gd name="connsiteX14" fmla="*/ 8372 w 10000"/>
              <a:gd name="connsiteY14" fmla="*/ 8744 h 10000"/>
              <a:gd name="connsiteX15" fmla="*/ 9395 w 10000"/>
              <a:gd name="connsiteY15" fmla="*/ 7182 h 10000"/>
              <a:gd name="connsiteX16" fmla="*/ 10000 w 10000"/>
              <a:gd name="connsiteY16" fmla="*/ 6148 h 10000"/>
              <a:gd name="connsiteX0" fmla="*/ 10000 w 10000"/>
              <a:gd name="connsiteY0" fmla="*/ 6148 h 10000"/>
              <a:gd name="connsiteX1" fmla="*/ 9996 w 10000"/>
              <a:gd name="connsiteY1" fmla="*/ 3538 h 10000"/>
              <a:gd name="connsiteX2" fmla="*/ 7785 w 10000"/>
              <a:gd name="connsiteY2" fmla="*/ 7924 h 10000"/>
              <a:gd name="connsiteX3" fmla="*/ 5791 w 10000"/>
              <a:gd name="connsiteY3" fmla="*/ 8125 h 10000"/>
              <a:gd name="connsiteX4" fmla="*/ 3393 w 10000"/>
              <a:gd name="connsiteY4" fmla="*/ 1473 h 10000"/>
              <a:gd name="connsiteX5" fmla="*/ 2218 w 10000"/>
              <a:gd name="connsiteY5" fmla="*/ 3 h 10000"/>
              <a:gd name="connsiteX6" fmla="*/ 797 w 10000"/>
              <a:gd name="connsiteY6" fmla="*/ 1212 h 10000"/>
              <a:gd name="connsiteX7" fmla="*/ 3 w 10000"/>
              <a:gd name="connsiteY7" fmla="*/ 2867 h 10000"/>
              <a:gd name="connsiteX8" fmla="*/ 2 w 10000"/>
              <a:gd name="connsiteY8" fmla="*/ 3701 h 10000"/>
              <a:gd name="connsiteX9" fmla="*/ 1276 w 10000"/>
              <a:gd name="connsiteY9" fmla="*/ 1954 h 10000"/>
              <a:gd name="connsiteX10" fmla="*/ 2486 w 10000"/>
              <a:gd name="connsiteY10" fmla="*/ 2326 h 10000"/>
              <a:gd name="connsiteX11" fmla="*/ 3585 w 10000"/>
              <a:gd name="connsiteY11" fmla="*/ 4672 h 10000"/>
              <a:gd name="connsiteX12" fmla="*/ 4935 w 10000"/>
              <a:gd name="connsiteY12" fmla="*/ 8001 h 10000"/>
              <a:gd name="connsiteX13" fmla="*/ 6681 w 10000"/>
              <a:gd name="connsiteY13" fmla="*/ 10000 h 10000"/>
              <a:gd name="connsiteX14" fmla="*/ 8372 w 10000"/>
              <a:gd name="connsiteY14" fmla="*/ 8744 h 10000"/>
              <a:gd name="connsiteX15" fmla="*/ 9395 w 10000"/>
              <a:gd name="connsiteY15" fmla="*/ 7182 h 10000"/>
              <a:gd name="connsiteX16" fmla="*/ 10000 w 10000"/>
              <a:gd name="connsiteY16" fmla="*/ 6148 h 10000"/>
              <a:gd name="connsiteX0" fmla="*/ 10000 w 10000"/>
              <a:gd name="connsiteY0" fmla="*/ 6148 h 10000"/>
              <a:gd name="connsiteX1" fmla="*/ 9996 w 10000"/>
              <a:gd name="connsiteY1" fmla="*/ 3538 h 10000"/>
              <a:gd name="connsiteX2" fmla="*/ 7785 w 10000"/>
              <a:gd name="connsiteY2" fmla="*/ 7924 h 10000"/>
              <a:gd name="connsiteX3" fmla="*/ 5794 w 10000"/>
              <a:gd name="connsiteY3" fmla="*/ 8071 h 10000"/>
              <a:gd name="connsiteX4" fmla="*/ 3393 w 10000"/>
              <a:gd name="connsiteY4" fmla="*/ 1473 h 10000"/>
              <a:gd name="connsiteX5" fmla="*/ 2218 w 10000"/>
              <a:gd name="connsiteY5" fmla="*/ 3 h 10000"/>
              <a:gd name="connsiteX6" fmla="*/ 797 w 10000"/>
              <a:gd name="connsiteY6" fmla="*/ 1212 h 10000"/>
              <a:gd name="connsiteX7" fmla="*/ 3 w 10000"/>
              <a:gd name="connsiteY7" fmla="*/ 2867 h 10000"/>
              <a:gd name="connsiteX8" fmla="*/ 2 w 10000"/>
              <a:gd name="connsiteY8" fmla="*/ 3701 h 10000"/>
              <a:gd name="connsiteX9" fmla="*/ 1276 w 10000"/>
              <a:gd name="connsiteY9" fmla="*/ 1954 h 10000"/>
              <a:gd name="connsiteX10" fmla="*/ 2486 w 10000"/>
              <a:gd name="connsiteY10" fmla="*/ 2326 h 10000"/>
              <a:gd name="connsiteX11" fmla="*/ 3585 w 10000"/>
              <a:gd name="connsiteY11" fmla="*/ 4672 h 10000"/>
              <a:gd name="connsiteX12" fmla="*/ 4935 w 10000"/>
              <a:gd name="connsiteY12" fmla="*/ 8001 h 10000"/>
              <a:gd name="connsiteX13" fmla="*/ 6681 w 10000"/>
              <a:gd name="connsiteY13" fmla="*/ 10000 h 10000"/>
              <a:gd name="connsiteX14" fmla="*/ 8372 w 10000"/>
              <a:gd name="connsiteY14" fmla="*/ 8744 h 10000"/>
              <a:gd name="connsiteX15" fmla="*/ 9395 w 10000"/>
              <a:gd name="connsiteY15" fmla="*/ 7182 h 10000"/>
              <a:gd name="connsiteX16" fmla="*/ 10000 w 10000"/>
              <a:gd name="connsiteY16" fmla="*/ 6148 h 10000"/>
              <a:gd name="connsiteX0" fmla="*/ 10000 w 10000"/>
              <a:gd name="connsiteY0" fmla="*/ 6148 h 9893"/>
              <a:gd name="connsiteX1" fmla="*/ 9996 w 10000"/>
              <a:gd name="connsiteY1" fmla="*/ 3538 h 9893"/>
              <a:gd name="connsiteX2" fmla="*/ 7785 w 10000"/>
              <a:gd name="connsiteY2" fmla="*/ 7924 h 9893"/>
              <a:gd name="connsiteX3" fmla="*/ 5794 w 10000"/>
              <a:gd name="connsiteY3" fmla="*/ 8071 h 9893"/>
              <a:gd name="connsiteX4" fmla="*/ 3393 w 10000"/>
              <a:gd name="connsiteY4" fmla="*/ 1473 h 9893"/>
              <a:gd name="connsiteX5" fmla="*/ 2218 w 10000"/>
              <a:gd name="connsiteY5" fmla="*/ 3 h 9893"/>
              <a:gd name="connsiteX6" fmla="*/ 797 w 10000"/>
              <a:gd name="connsiteY6" fmla="*/ 1212 h 9893"/>
              <a:gd name="connsiteX7" fmla="*/ 3 w 10000"/>
              <a:gd name="connsiteY7" fmla="*/ 2867 h 9893"/>
              <a:gd name="connsiteX8" fmla="*/ 2 w 10000"/>
              <a:gd name="connsiteY8" fmla="*/ 3701 h 9893"/>
              <a:gd name="connsiteX9" fmla="*/ 1276 w 10000"/>
              <a:gd name="connsiteY9" fmla="*/ 1954 h 9893"/>
              <a:gd name="connsiteX10" fmla="*/ 2486 w 10000"/>
              <a:gd name="connsiteY10" fmla="*/ 2326 h 9893"/>
              <a:gd name="connsiteX11" fmla="*/ 3585 w 10000"/>
              <a:gd name="connsiteY11" fmla="*/ 4672 h 9893"/>
              <a:gd name="connsiteX12" fmla="*/ 4935 w 10000"/>
              <a:gd name="connsiteY12" fmla="*/ 8001 h 9893"/>
              <a:gd name="connsiteX13" fmla="*/ 6681 w 10000"/>
              <a:gd name="connsiteY13" fmla="*/ 9893 h 9893"/>
              <a:gd name="connsiteX14" fmla="*/ 8372 w 10000"/>
              <a:gd name="connsiteY14" fmla="*/ 8744 h 9893"/>
              <a:gd name="connsiteX15" fmla="*/ 9395 w 10000"/>
              <a:gd name="connsiteY15" fmla="*/ 7182 h 9893"/>
              <a:gd name="connsiteX16" fmla="*/ 10000 w 10000"/>
              <a:gd name="connsiteY16" fmla="*/ 6148 h 9893"/>
              <a:gd name="connsiteX0" fmla="*/ 10000 w 10000"/>
              <a:gd name="connsiteY0" fmla="*/ 6214 h 10000"/>
              <a:gd name="connsiteX1" fmla="*/ 9996 w 10000"/>
              <a:gd name="connsiteY1" fmla="*/ 3576 h 10000"/>
              <a:gd name="connsiteX2" fmla="*/ 7785 w 10000"/>
              <a:gd name="connsiteY2" fmla="*/ 8010 h 10000"/>
              <a:gd name="connsiteX3" fmla="*/ 5794 w 10000"/>
              <a:gd name="connsiteY3" fmla="*/ 8158 h 10000"/>
              <a:gd name="connsiteX4" fmla="*/ 3393 w 10000"/>
              <a:gd name="connsiteY4" fmla="*/ 1489 h 10000"/>
              <a:gd name="connsiteX5" fmla="*/ 2218 w 10000"/>
              <a:gd name="connsiteY5" fmla="*/ 3 h 10000"/>
              <a:gd name="connsiteX6" fmla="*/ 797 w 10000"/>
              <a:gd name="connsiteY6" fmla="*/ 1225 h 10000"/>
              <a:gd name="connsiteX7" fmla="*/ 3 w 10000"/>
              <a:gd name="connsiteY7" fmla="*/ 2898 h 10000"/>
              <a:gd name="connsiteX8" fmla="*/ 2 w 10000"/>
              <a:gd name="connsiteY8" fmla="*/ 3741 h 10000"/>
              <a:gd name="connsiteX9" fmla="*/ 1276 w 10000"/>
              <a:gd name="connsiteY9" fmla="*/ 1975 h 10000"/>
              <a:gd name="connsiteX10" fmla="*/ 2486 w 10000"/>
              <a:gd name="connsiteY10" fmla="*/ 2351 h 10000"/>
              <a:gd name="connsiteX11" fmla="*/ 3585 w 10000"/>
              <a:gd name="connsiteY11" fmla="*/ 4723 h 10000"/>
              <a:gd name="connsiteX12" fmla="*/ 4935 w 10000"/>
              <a:gd name="connsiteY12" fmla="*/ 8088 h 10000"/>
              <a:gd name="connsiteX13" fmla="*/ 6681 w 10000"/>
              <a:gd name="connsiteY13" fmla="*/ 10000 h 10000"/>
              <a:gd name="connsiteX14" fmla="*/ 8372 w 10000"/>
              <a:gd name="connsiteY14" fmla="*/ 8839 h 10000"/>
              <a:gd name="connsiteX15" fmla="*/ 9395 w 10000"/>
              <a:gd name="connsiteY15" fmla="*/ 7206 h 10000"/>
              <a:gd name="connsiteX16" fmla="*/ 10000 w 10000"/>
              <a:gd name="connsiteY16" fmla="*/ 6214 h 10000"/>
              <a:gd name="connsiteX0" fmla="*/ 10000 w 10000"/>
              <a:gd name="connsiteY0" fmla="*/ 6214 h 10000"/>
              <a:gd name="connsiteX1" fmla="*/ 9996 w 10000"/>
              <a:gd name="connsiteY1" fmla="*/ 3576 h 10000"/>
              <a:gd name="connsiteX2" fmla="*/ 7785 w 10000"/>
              <a:gd name="connsiteY2" fmla="*/ 8010 h 10000"/>
              <a:gd name="connsiteX3" fmla="*/ 5794 w 10000"/>
              <a:gd name="connsiteY3" fmla="*/ 8158 h 10000"/>
              <a:gd name="connsiteX4" fmla="*/ 3393 w 10000"/>
              <a:gd name="connsiteY4" fmla="*/ 1489 h 10000"/>
              <a:gd name="connsiteX5" fmla="*/ 2218 w 10000"/>
              <a:gd name="connsiteY5" fmla="*/ 3 h 10000"/>
              <a:gd name="connsiteX6" fmla="*/ 797 w 10000"/>
              <a:gd name="connsiteY6" fmla="*/ 1225 h 10000"/>
              <a:gd name="connsiteX7" fmla="*/ 3 w 10000"/>
              <a:gd name="connsiteY7" fmla="*/ 2898 h 10000"/>
              <a:gd name="connsiteX8" fmla="*/ 2 w 10000"/>
              <a:gd name="connsiteY8" fmla="*/ 3741 h 10000"/>
              <a:gd name="connsiteX9" fmla="*/ 1276 w 10000"/>
              <a:gd name="connsiteY9" fmla="*/ 1975 h 10000"/>
              <a:gd name="connsiteX10" fmla="*/ 2486 w 10000"/>
              <a:gd name="connsiteY10" fmla="*/ 2351 h 10000"/>
              <a:gd name="connsiteX11" fmla="*/ 3585 w 10000"/>
              <a:gd name="connsiteY11" fmla="*/ 4832 h 10000"/>
              <a:gd name="connsiteX12" fmla="*/ 4935 w 10000"/>
              <a:gd name="connsiteY12" fmla="*/ 8088 h 10000"/>
              <a:gd name="connsiteX13" fmla="*/ 6681 w 10000"/>
              <a:gd name="connsiteY13" fmla="*/ 10000 h 10000"/>
              <a:gd name="connsiteX14" fmla="*/ 8372 w 10000"/>
              <a:gd name="connsiteY14" fmla="*/ 8839 h 10000"/>
              <a:gd name="connsiteX15" fmla="*/ 9395 w 10000"/>
              <a:gd name="connsiteY15" fmla="*/ 7206 h 10000"/>
              <a:gd name="connsiteX16" fmla="*/ 10000 w 10000"/>
              <a:gd name="connsiteY16" fmla="*/ 6214 h 10000"/>
              <a:gd name="connsiteX0" fmla="*/ 10000 w 10000"/>
              <a:gd name="connsiteY0" fmla="*/ 6214 h 10000"/>
              <a:gd name="connsiteX1" fmla="*/ 9996 w 10000"/>
              <a:gd name="connsiteY1" fmla="*/ 3576 h 10000"/>
              <a:gd name="connsiteX2" fmla="*/ 7785 w 10000"/>
              <a:gd name="connsiteY2" fmla="*/ 8010 h 10000"/>
              <a:gd name="connsiteX3" fmla="*/ 5794 w 10000"/>
              <a:gd name="connsiteY3" fmla="*/ 8158 h 10000"/>
              <a:gd name="connsiteX4" fmla="*/ 3393 w 10000"/>
              <a:gd name="connsiteY4" fmla="*/ 1489 h 10000"/>
              <a:gd name="connsiteX5" fmla="*/ 2218 w 10000"/>
              <a:gd name="connsiteY5" fmla="*/ 3 h 10000"/>
              <a:gd name="connsiteX6" fmla="*/ 797 w 10000"/>
              <a:gd name="connsiteY6" fmla="*/ 1225 h 10000"/>
              <a:gd name="connsiteX7" fmla="*/ 3 w 10000"/>
              <a:gd name="connsiteY7" fmla="*/ 2898 h 10000"/>
              <a:gd name="connsiteX8" fmla="*/ 2 w 10000"/>
              <a:gd name="connsiteY8" fmla="*/ 3741 h 10000"/>
              <a:gd name="connsiteX9" fmla="*/ 1276 w 10000"/>
              <a:gd name="connsiteY9" fmla="*/ 1975 h 10000"/>
              <a:gd name="connsiteX10" fmla="*/ 2489 w 10000"/>
              <a:gd name="connsiteY10" fmla="*/ 2405 h 10000"/>
              <a:gd name="connsiteX11" fmla="*/ 3585 w 10000"/>
              <a:gd name="connsiteY11" fmla="*/ 4832 h 10000"/>
              <a:gd name="connsiteX12" fmla="*/ 4935 w 10000"/>
              <a:gd name="connsiteY12" fmla="*/ 8088 h 10000"/>
              <a:gd name="connsiteX13" fmla="*/ 6681 w 10000"/>
              <a:gd name="connsiteY13" fmla="*/ 10000 h 10000"/>
              <a:gd name="connsiteX14" fmla="*/ 8372 w 10000"/>
              <a:gd name="connsiteY14" fmla="*/ 8839 h 10000"/>
              <a:gd name="connsiteX15" fmla="*/ 9395 w 10000"/>
              <a:gd name="connsiteY15" fmla="*/ 7206 h 10000"/>
              <a:gd name="connsiteX16" fmla="*/ 10000 w 10000"/>
              <a:gd name="connsiteY16" fmla="*/ 6214 h 10000"/>
              <a:gd name="connsiteX0" fmla="*/ 10000 w 10000"/>
              <a:gd name="connsiteY0" fmla="*/ 6248 h 10034"/>
              <a:gd name="connsiteX1" fmla="*/ 9996 w 10000"/>
              <a:gd name="connsiteY1" fmla="*/ 3610 h 10034"/>
              <a:gd name="connsiteX2" fmla="*/ 7785 w 10000"/>
              <a:gd name="connsiteY2" fmla="*/ 8044 h 10034"/>
              <a:gd name="connsiteX3" fmla="*/ 5794 w 10000"/>
              <a:gd name="connsiteY3" fmla="*/ 8192 h 10034"/>
              <a:gd name="connsiteX4" fmla="*/ 3393 w 10000"/>
              <a:gd name="connsiteY4" fmla="*/ 1523 h 10034"/>
              <a:gd name="connsiteX5" fmla="*/ 2218 w 10000"/>
              <a:gd name="connsiteY5" fmla="*/ 37 h 10034"/>
              <a:gd name="connsiteX6" fmla="*/ 1109 w 10000"/>
              <a:gd name="connsiteY6" fmla="*/ 771 h 10034"/>
              <a:gd name="connsiteX7" fmla="*/ 3 w 10000"/>
              <a:gd name="connsiteY7" fmla="*/ 2932 h 10034"/>
              <a:gd name="connsiteX8" fmla="*/ 2 w 10000"/>
              <a:gd name="connsiteY8" fmla="*/ 3775 h 10034"/>
              <a:gd name="connsiteX9" fmla="*/ 1276 w 10000"/>
              <a:gd name="connsiteY9" fmla="*/ 2009 h 10034"/>
              <a:gd name="connsiteX10" fmla="*/ 2489 w 10000"/>
              <a:gd name="connsiteY10" fmla="*/ 2439 h 10034"/>
              <a:gd name="connsiteX11" fmla="*/ 3585 w 10000"/>
              <a:gd name="connsiteY11" fmla="*/ 4866 h 10034"/>
              <a:gd name="connsiteX12" fmla="*/ 4935 w 10000"/>
              <a:gd name="connsiteY12" fmla="*/ 8122 h 10034"/>
              <a:gd name="connsiteX13" fmla="*/ 6681 w 10000"/>
              <a:gd name="connsiteY13" fmla="*/ 10034 h 10034"/>
              <a:gd name="connsiteX14" fmla="*/ 8372 w 10000"/>
              <a:gd name="connsiteY14" fmla="*/ 8873 h 10034"/>
              <a:gd name="connsiteX15" fmla="*/ 9395 w 10000"/>
              <a:gd name="connsiteY15" fmla="*/ 7240 h 10034"/>
              <a:gd name="connsiteX16" fmla="*/ 10000 w 10000"/>
              <a:gd name="connsiteY16" fmla="*/ 6248 h 10034"/>
              <a:gd name="connsiteX0" fmla="*/ 10000 w 10000"/>
              <a:gd name="connsiteY0" fmla="*/ 6241 h 10027"/>
              <a:gd name="connsiteX1" fmla="*/ 9996 w 10000"/>
              <a:gd name="connsiteY1" fmla="*/ 3603 h 10027"/>
              <a:gd name="connsiteX2" fmla="*/ 7785 w 10000"/>
              <a:gd name="connsiteY2" fmla="*/ 8037 h 10027"/>
              <a:gd name="connsiteX3" fmla="*/ 5794 w 10000"/>
              <a:gd name="connsiteY3" fmla="*/ 8185 h 10027"/>
              <a:gd name="connsiteX4" fmla="*/ 3393 w 10000"/>
              <a:gd name="connsiteY4" fmla="*/ 1516 h 10027"/>
              <a:gd name="connsiteX5" fmla="*/ 2218 w 10000"/>
              <a:gd name="connsiteY5" fmla="*/ 30 h 10027"/>
              <a:gd name="connsiteX6" fmla="*/ 1109 w 10000"/>
              <a:gd name="connsiteY6" fmla="*/ 764 h 10027"/>
              <a:gd name="connsiteX7" fmla="*/ 3 w 10000"/>
              <a:gd name="connsiteY7" fmla="*/ 2925 h 10027"/>
              <a:gd name="connsiteX8" fmla="*/ 2 w 10000"/>
              <a:gd name="connsiteY8" fmla="*/ 3768 h 10027"/>
              <a:gd name="connsiteX9" fmla="*/ 1276 w 10000"/>
              <a:gd name="connsiteY9" fmla="*/ 2002 h 10027"/>
              <a:gd name="connsiteX10" fmla="*/ 2489 w 10000"/>
              <a:gd name="connsiteY10" fmla="*/ 2432 h 10027"/>
              <a:gd name="connsiteX11" fmla="*/ 3585 w 10000"/>
              <a:gd name="connsiteY11" fmla="*/ 4859 h 10027"/>
              <a:gd name="connsiteX12" fmla="*/ 4935 w 10000"/>
              <a:gd name="connsiteY12" fmla="*/ 8115 h 10027"/>
              <a:gd name="connsiteX13" fmla="*/ 6681 w 10000"/>
              <a:gd name="connsiteY13" fmla="*/ 10027 h 10027"/>
              <a:gd name="connsiteX14" fmla="*/ 8372 w 10000"/>
              <a:gd name="connsiteY14" fmla="*/ 8866 h 10027"/>
              <a:gd name="connsiteX15" fmla="*/ 9395 w 10000"/>
              <a:gd name="connsiteY15" fmla="*/ 7233 h 10027"/>
              <a:gd name="connsiteX16" fmla="*/ 10000 w 10000"/>
              <a:gd name="connsiteY16" fmla="*/ 6241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27">
                <a:moveTo>
                  <a:pt x="10000" y="6241"/>
                </a:moveTo>
                <a:cubicBezTo>
                  <a:pt x="9996" y="4692"/>
                  <a:pt x="9999" y="5147"/>
                  <a:pt x="9996" y="3603"/>
                </a:cubicBezTo>
                <a:cubicBezTo>
                  <a:pt x="9578" y="4664"/>
                  <a:pt x="8485" y="7274"/>
                  <a:pt x="7785" y="8037"/>
                </a:cubicBezTo>
                <a:cubicBezTo>
                  <a:pt x="7085" y="8800"/>
                  <a:pt x="6461" y="9055"/>
                  <a:pt x="5794" y="8185"/>
                </a:cubicBezTo>
                <a:cubicBezTo>
                  <a:pt x="5127" y="7316"/>
                  <a:pt x="3981" y="2830"/>
                  <a:pt x="3393" y="1516"/>
                </a:cubicBezTo>
                <a:cubicBezTo>
                  <a:pt x="2805" y="201"/>
                  <a:pt x="2599" y="155"/>
                  <a:pt x="2218" y="30"/>
                </a:cubicBezTo>
                <a:cubicBezTo>
                  <a:pt x="1837" y="-95"/>
                  <a:pt x="1481" y="188"/>
                  <a:pt x="1109" y="764"/>
                </a:cubicBezTo>
                <a:cubicBezTo>
                  <a:pt x="737" y="1340"/>
                  <a:pt x="135" y="2506"/>
                  <a:pt x="3" y="2925"/>
                </a:cubicBezTo>
                <a:cubicBezTo>
                  <a:pt x="3" y="3996"/>
                  <a:pt x="-1" y="3139"/>
                  <a:pt x="2" y="3768"/>
                </a:cubicBezTo>
                <a:cubicBezTo>
                  <a:pt x="258" y="3419"/>
                  <a:pt x="862" y="2225"/>
                  <a:pt x="1276" y="2002"/>
                </a:cubicBezTo>
                <a:cubicBezTo>
                  <a:pt x="1690" y="1779"/>
                  <a:pt x="2104" y="1956"/>
                  <a:pt x="2489" y="2432"/>
                </a:cubicBezTo>
                <a:cubicBezTo>
                  <a:pt x="2874" y="2908"/>
                  <a:pt x="3177" y="3912"/>
                  <a:pt x="3585" y="4859"/>
                </a:cubicBezTo>
                <a:cubicBezTo>
                  <a:pt x="3993" y="5806"/>
                  <a:pt x="4419" y="7254"/>
                  <a:pt x="4935" y="8115"/>
                </a:cubicBezTo>
                <a:cubicBezTo>
                  <a:pt x="5451" y="8976"/>
                  <a:pt x="6108" y="10064"/>
                  <a:pt x="6681" y="10027"/>
                </a:cubicBezTo>
                <a:cubicBezTo>
                  <a:pt x="7254" y="9990"/>
                  <a:pt x="7920" y="9332"/>
                  <a:pt x="8372" y="8866"/>
                </a:cubicBezTo>
                <a:cubicBezTo>
                  <a:pt x="8824" y="8400"/>
                  <a:pt x="9281" y="7467"/>
                  <a:pt x="9395" y="7233"/>
                </a:cubicBezTo>
                <a:cubicBezTo>
                  <a:pt x="9509" y="6998"/>
                  <a:pt x="9778" y="6636"/>
                  <a:pt x="10000" y="6241"/>
                </a:cubicBezTo>
                <a:close/>
              </a:path>
            </a:pathLst>
          </a:custGeom>
          <a:solidFill>
            <a:srgbClr val="A7C3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0229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09600" y="1700213"/>
            <a:ext cx="3487228" cy="1070284"/>
          </a:xfrm>
          <a:solidFill>
            <a:srgbClr val="A7C3DE"/>
          </a:solidFill>
        </p:spPr>
        <p:txBody>
          <a:bodyPr>
            <a:normAutofit/>
          </a:bodyPr>
          <a:lstStyle>
            <a:lvl1pPr marL="90900" indent="0">
              <a:buFontTx/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2220A153-0993-4B5F-A992-EE1A4C51902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71417" y="1700213"/>
            <a:ext cx="7110984" cy="1070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4B01BCB-5E50-48DD-8154-84BFC3160F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2999916"/>
            <a:ext cx="3487228" cy="1070284"/>
          </a:xfrm>
          <a:solidFill>
            <a:srgbClr val="A7C3DE"/>
          </a:solidFill>
        </p:spPr>
        <p:txBody>
          <a:bodyPr>
            <a:normAutofit/>
          </a:bodyPr>
          <a:lstStyle>
            <a:lvl1pPr marL="90900" indent="0">
              <a:buFontTx/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97855CD-2D05-41A4-BDD7-6E211E9373F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71417" y="2999916"/>
            <a:ext cx="7110984" cy="1070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876890ED-D213-4CCD-A72A-79D75F4EA50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" y="4299619"/>
            <a:ext cx="3487228" cy="1070284"/>
          </a:xfrm>
          <a:solidFill>
            <a:srgbClr val="A7C3DE"/>
          </a:solidFill>
        </p:spPr>
        <p:txBody>
          <a:bodyPr>
            <a:normAutofit/>
          </a:bodyPr>
          <a:lstStyle>
            <a:lvl1pPr marL="90900" indent="0">
              <a:buFontTx/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B76083F2-2241-41E8-A36F-14B7485BD6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71417" y="4299619"/>
            <a:ext cx="7110984" cy="1070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C612C09-22D6-45F2-9DBE-4D1A213B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72000" tIns="45720" rIns="7200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7036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+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9725"/>
            <a:ext cx="7135368" cy="42972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8064500" y="0"/>
            <a:ext cx="4127500" cy="19908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8063805" y="2069269"/>
            <a:ext cx="4127500" cy="19908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8064500" y="4138538"/>
            <a:ext cx="4127500" cy="19908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A7544F4-F926-4A90-85F5-3551708E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135368" cy="1143000"/>
          </a:xfrm>
          <a:prstGeom prst="rect">
            <a:avLst/>
          </a:prstGeom>
        </p:spPr>
        <p:txBody>
          <a:bodyPr vert="horz" lIns="72000" tIns="45720" rIns="7200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6863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6959600" y="0"/>
            <a:ext cx="5232400" cy="612933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02359D88-61C2-4DFD-8DB9-5AFF7765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725"/>
            <a:ext cx="6147816" cy="42972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F2ED38AA-60C6-4459-A602-97CBFB8B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147816" cy="1143000"/>
          </a:xfrm>
          <a:prstGeom prst="rect">
            <a:avLst/>
          </a:prstGeom>
        </p:spPr>
        <p:txBody>
          <a:bodyPr vert="horz" lIns="72000" tIns="45720" rIns="7200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174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+ sma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9061703" y="0"/>
            <a:ext cx="3130499" cy="612933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3E780A8-93C5-4ABE-8D47-65FD9049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725"/>
            <a:ext cx="8141208" cy="42972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208BDBB1-FA14-4FC5-BA79-D5DAC333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141208" cy="1143000"/>
          </a:xfrm>
          <a:prstGeom prst="rect">
            <a:avLst/>
          </a:prstGeom>
        </p:spPr>
        <p:txBody>
          <a:bodyPr vert="horz" lIns="72000" tIns="45720" rIns="7200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8314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2 spal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1A534C7-02C8-4007-A109-DF59D1D68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725"/>
            <a:ext cx="5178552" cy="42972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5B8B241-A7A8-44F5-9B78-6F66299041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97498" y="1609725"/>
            <a:ext cx="5178552" cy="42972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8D51708E-F061-4759-9F16-379AA7A4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774680" cy="1143000"/>
          </a:xfrm>
          <a:prstGeom prst="rect">
            <a:avLst/>
          </a:prstGeom>
        </p:spPr>
        <p:txBody>
          <a:bodyPr vert="horz" lIns="72000" tIns="45720" rIns="7200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964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spalt 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0" y="3212976"/>
            <a:ext cx="12192000" cy="29163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F2F7075-F191-40C6-BDC6-5664A4D13F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9725"/>
            <a:ext cx="5178552" cy="15083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5A1DF60-32EB-45EE-875A-7E3F425F5B3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97498" y="1609725"/>
            <a:ext cx="5178552" cy="15083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endParaRPr lang="sv-SE" dirty="0"/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4751A08C-6EAC-4ED4-BDD3-73B1E1F9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774680" cy="1143000"/>
          </a:xfrm>
          <a:prstGeom prst="rect">
            <a:avLst/>
          </a:prstGeom>
        </p:spPr>
        <p:txBody>
          <a:bodyPr vert="horz" lIns="72000" tIns="45720" rIns="7200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8456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485304"/>
            <a:ext cx="12192000" cy="4644034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E9A2EDB8-10CF-4CBB-8443-6A29A0D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7095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025BA92A-A200-4D76-9CA1-A2F6F725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72000" tIns="45720" rIns="7200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6DCCB077-82BD-4C7B-992B-C1CF44E6F3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" y="1609725"/>
            <a:ext cx="10966450" cy="42972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09397C9-492A-4E54-A190-AFDFA500A652}"/>
              </a:ext>
            </a:extLst>
          </p:cNvPr>
          <p:cNvSpPr txBox="1"/>
          <p:nvPr userDrawn="1"/>
        </p:nvSpPr>
        <p:spPr>
          <a:xfrm>
            <a:off x="-2764368" y="1797050"/>
            <a:ext cx="2548467" cy="293926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Läsbarheten sänks väsentligt av för långa textrader.</a:t>
            </a:r>
          </a:p>
          <a:p>
            <a:pPr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Skriver du enbart text rekommenderar vi att du INTE skriver från marginal till marginal eller att du går under 20pt i storlek (helst större). </a:t>
            </a:r>
          </a:p>
        </p:txBody>
      </p:sp>
    </p:spTree>
    <p:extLst>
      <p:ext uri="{BB962C8B-B14F-4D97-AF65-F5344CB8AC3E}">
        <p14:creationId xmlns:p14="http://schemas.microsoft.com/office/powerpoint/2010/main" val="1547516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684BBFB7-8AF2-4FEB-8C85-71775BC59E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0825" y="6356350"/>
            <a:ext cx="2616200" cy="39052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44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svar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684BBFB7-8AF2-4FEB-8C85-71775BC59E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0825" y="6356350"/>
            <a:ext cx="2616200" cy="39052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989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105C9A3-185D-4BFD-8AFE-85055C4C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689B-510A-418C-A191-4E6B5D41157B}" type="datetimeFigureOut">
              <a:rPr lang="sv-SE" smtClean="0"/>
              <a:t>2024-08-20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3ED597-8A57-4A53-8675-50337EE42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647380-B2F7-4FE3-9EC5-ED83F09A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77CB-0D7E-4EDA-B3F1-C38ED770C86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34">
            <a:extLst>
              <a:ext uri="{FF2B5EF4-FFF2-40B4-BE49-F238E27FC236}">
                <a16:creationId xmlns:a16="http://schemas.microsoft.com/office/drawing/2014/main" id="{A8392383-D800-42B0-BAFB-F2DC6400090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1"/>
            <a:ext cx="6096000" cy="61293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bild 34">
            <a:extLst>
              <a:ext uri="{FF2B5EF4-FFF2-40B4-BE49-F238E27FC236}">
                <a16:creationId xmlns:a16="http://schemas.microsoft.com/office/drawing/2014/main" id="{B1CAD872-9548-4D3D-B739-526306A46C9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183814" y="1"/>
            <a:ext cx="2952000" cy="3044951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4">
            <a:extLst>
              <a:ext uri="{FF2B5EF4-FFF2-40B4-BE49-F238E27FC236}">
                <a16:creationId xmlns:a16="http://schemas.microsoft.com/office/drawing/2014/main" id="{B7CF1A78-E2C8-48C5-BA56-BB8F9F55D4A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223628" y="1"/>
            <a:ext cx="2968372" cy="3044951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1" name="Platshållare för bild 34">
            <a:extLst>
              <a:ext uri="{FF2B5EF4-FFF2-40B4-BE49-F238E27FC236}">
                <a16:creationId xmlns:a16="http://schemas.microsoft.com/office/drawing/2014/main" id="{7D86C40E-F506-4EB2-94EC-174C20D7E0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23628" y="3135266"/>
            <a:ext cx="2968372" cy="299407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2" name="Platshållare för bild 34">
            <a:extLst>
              <a:ext uri="{FF2B5EF4-FFF2-40B4-BE49-F238E27FC236}">
                <a16:creationId xmlns:a16="http://schemas.microsoft.com/office/drawing/2014/main" id="{FE65323B-3C13-4FF5-9A58-575D3097DB2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99546" y="4689339"/>
            <a:ext cx="1440000" cy="1440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3" name="Platshållare för bild 34">
            <a:extLst>
              <a:ext uri="{FF2B5EF4-FFF2-40B4-BE49-F238E27FC236}">
                <a16:creationId xmlns:a16="http://schemas.microsoft.com/office/drawing/2014/main" id="{0A51DEB6-1517-4941-8E15-D6B9EC650AD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83814" y="4689339"/>
            <a:ext cx="1440000" cy="1440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4" name="Platshållare för bild 34">
            <a:extLst>
              <a:ext uri="{FF2B5EF4-FFF2-40B4-BE49-F238E27FC236}">
                <a16:creationId xmlns:a16="http://schemas.microsoft.com/office/drawing/2014/main" id="{081CE9EA-C21F-476B-A701-4CD72684D87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183814" y="3135265"/>
            <a:ext cx="2952000" cy="1476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BF9473D-C979-4EF4-972F-2DCB6AEF68D4}"/>
              </a:ext>
            </a:extLst>
          </p:cNvPr>
          <p:cNvSpPr txBox="1"/>
          <p:nvPr userDrawn="1"/>
        </p:nvSpPr>
        <p:spPr>
          <a:xfrm>
            <a:off x="-2707218" y="2768600"/>
            <a:ext cx="2548467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För att skriva text i bildrutor infoga en ”vanlig” textruta, anpassa storlek och lägg texten vit</a:t>
            </a:r>
          </a:p>
        </p:txBody>
      </p:sp>
    </p:spTree>
    <p:extLst>
      <p:ext uri="{BB962C8B-B14F-4D97-AF65-F5344CB8AC3E}">
        <p14:creationId xmlns:p14="http://schemas.microsoft.com/office/powerpoint/2010/main" val="216130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2B00165-6483-45EB-9B8C-BE8D38F7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961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05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indelar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2775" y="1412776"/>
            <a:ext cx="8322832" cy="936724"/>
          </a:xfrm>
        </p:spPr>
        <p:txBody>
          <a:bodyPr anchor="t">
            <a:noAutofit/>
          </a:bodyPr>
          <a:lstStyle>
            <a:lvl1pPr algn="l">
              <a:defRPr sz="3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2775" y="2348880"/>
            <a:ext cx="8322832" cy="170083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5802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a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20BEC15B-657D-4C7E-B1B3-A7D6BC862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75" y="1412776"/>
            <a:ext cx="8322832" cy="936724"/>
          </a:xfrm>
        </p:spPr>
        <p:txBody>
          <a:bodyPr anchor="t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0108A983-675A-4D29-9785-E3746A5F7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75" y="2348880"/>
            <a:ext cx="8322832" cy="170083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0966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a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E7297ED3-51FC-4100-BEAA-8BED76AD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75" y="1412776"/>
            <a:ext cx="8322832" cy="936724"/>
          </a:xfrm>
        </p:spPr>
        <p:txBody>
          <a:bodyPr anchor="t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EBB6CCBB-4C3E-4AFD-AB6F-76C1066E8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75" y="2348880"/>
            <a:ext cx="8322832" cy="170083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860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are lju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rgbClr val="A7C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954B4DE1-F4E5-4533-B2D3-C4C0245B3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75" y="1412776"/>
            <a:ext cx="8322832" cy="936724"/>
          </a:xfrm>
        </p:spPr>
        <p:txBody>
          <a:bodyPr anchor="t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25D491E2-F29D-41E6-B9A5-07A0F1908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75" y="2348880"/>
            <a:ext cx="8322832" cy="170083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7114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8A5112F-7BB2-462C-B7D5-7E1F0EB4C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8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4">
            <a:extLst>
              <a:ext uri="{FF2B5EF4-FFF2-40B4-BE49-F238E27FC236}">
                <a16:creationId xmlns:a16="http://schemas.microsoft.com/office/drawing/2014/main" id="{C98B2F6C-2BDD-4098-BBF7-AA06F5BBCA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73" y="0"/>
            <a:ext cx="12196473" cy="6339160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E3182D9D-CEF7-4A6C-9C7E-C26B61E2C007}"/>
              </a:ext>
            </a:extLst>
          </p:cNvPr>
          <p:cNvGrpSpPr/>
          <p:nvPr userDrawn="1"/>
        </p:nvGrpSpPr>
        <p:grpSpPr>
          <a:xfrm>
            <a:off x="-18107" y="5818202"/>
            <a:ext cx="12226677" cy="1041417"/>
            <a:chOff x="-18107" y="5812056"/>
            <a:chExt cx="12226677" cy="1041417"/>
          </a:xfrm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414CD6AF-DE99-4FA8-8699-43FF3C72D9CC}"/>
                </a:ext>
              </a:extLst>
            </p:cNvPr>
            <p:cNvSpPr/>
            <p:nvPr userDrawn="1"/>
          </p:nvSpPr>
          <p:spPr>
            <a:xfrm>
              <a:off x="-18107" y="5848539"/>
              <a:ext cx="12226677" cy="1004934"/>
            </a:xfrm>
            <a:custGeom>
              <a:avLst/>
              <a:gdLst>
                <a:gd name="connsiteX0" fmla="*/ 0 w 12204071"/>
                <a:gd name="connsiteY0" fmla="*/ 1004934 h 1004934"/>
                <a:gd name="connsiteX1" fmla="*/ 12204071 w 12204071"/>
                <a:gd name="connsiteY1" fmla="*/ 1004934 h 1004934"/>
                <a:gd name="connsiteX2" fmla="*/ 12185964 w 12204071"/>
                <a:gd name="connsiteY2" fmla="*/ 271604 h 1004934"/>
                <a:gd name="connsiteX3" fmla="*/ 10302844 w 12204071"/>
                <a:gd name="connsiteY3" fmla="*/ 452673 h 1004934"/>
                <a:gd name="connsiteX4" fmla="*/ 8646059 w 12204071"/>
                <a:gd name="connsiteY4" fmla="*/ 516047 h 1004934"/>
                <a:gd name="connsiteX5" fmla="*/ 6889687 w 12204071"/>
                <a:gd name="connsiteY5" fmla="*/ 461726 h 1004934"/>
                <a:gd name="connsiteX6" fmla="*/ 4952246 w 12204071"/>
                <a:gd name="connsiteY6" fmla="*/ 244443 h 1004934"/>
                <a:gd name="connsiteX7" fmla="*/ 3367889 w 12204071"/>
                <a:gd name="connsiteY7" fmla="*/ 36213 h 1004934"/>
                <a:gd name="connsiteX8" fmla="*/ 2091351 w 12204071"/>
                <a:gd name="connsiteY8" fmla="*/ 0 h 1004934"/>
                <a:gd name="connsiteX9" fmla="*/ 896293 w 12204071"/>
                <a:gd name="connsiteY9" fmla="*/ 72427 h 1004934"/>
                <a:gd name="connsiteX10" fmla="*/ 18107 w 12204071"/>
                <a:gd name="connsiteY10" fmla="*/ 162962 h 1004934"/>
                <a:gd name="connsiteX11" fmla="*/ 0 w 12204071"/>
                <a:gd name="connsiteY11" fmla="*/ 1004934 h 100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04071" h="1004934">
                  <a:moveTo>
                    <a:pt x="0" y="1004934"/>
                  </a:moveTo>
                  <a:lnTo>
                    <a:pt x="12204071" y="1004934"/>
                  </a:lnTo>
                  <a:lnTo>
                    <a:pt x="12185964" y="271604"/>
                  </a:lnTo>
                  <a:lnTo>
                    <a:pt x="10302844" y="452673"/>
                  </a:lnTo>
                  <a:lnTo>
                    <a:pt x="8646059" y="516047"/>
                  </a:lnTo>
                  <a:lnTo>
                    <a:pt x="6889687" y="461726"/>
                  </a:lnTo>
                  <a:lnTo>
                    <a:pt x="4952246" y="244443"/>
                  </a:lnTo>
                  <a:lnTo>
                    <a:pt x="3367889" y="36213"/>
                  </a:lnTo>
                  <a:lnTo>
                    <a:pt x="2091351" y="0"/>
                  </a:lnTo>
                  <a:lnTo>
                    <a:pt x="896293" y="72427"/>
                  </a:lnTo>
                  <a:lnTo>
                    <a:pt x="18107" y="162962"/>
                  </a:lnTo>
                  <a:cubicBezTo>
                    <a:pt x="15089" y="440602"/>
                    <a:pt x="12072" y="718241"/>
                    <a:pt x="0" y="10049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CF3079-C848-4B28-8F0A-33A26235D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9474" y="5812056"/>
              <a:ext cx="12209412" cy="586550"/>
            </a:xfrm>
            <a:custGeom>
              <a:avLst/>
              <a:gdLst>
                <a:gd name="T0" fmla="*/ 13053 w 13053"/>
                <a:gd name="T1" fmla="*/ 317 h 366"/>
                <a:gd name="T2" fmla="*/ 13053 w 13053"/>
                <a:gd name="T3" fmla="*/ 317 h 366"/>
                <a:gd name="T4" fmla="*/ 11501 w 13053"/>
                <a:gd name="T5" fmla="*/ 168 h 366"/>
                <a:gd name="T6" fmla="*/ 10029 w 13053"/>
                <a:gd name="T7" fmla="*/ 252 h 366"/>
                <a:gd name="T8" fmla="*/ 8596 w 13053"/>
                <a:gd name="T9" fmla="*/ 277 h 366"/>
                <a:gd name="T10" fmla="*/ 6072 w 13053"/>
                <a:gd name="T11" fmla="*/ 50 h 366"/>
                <a:gd name="T12" fmla="*/ 5115 w 13053"/>
                <a:gd name="T13" fmla="*/ 91 h 366"/>
                <a:gd name="T14" fmla="*/ 3778 w 13053"/>
                <a:gd name="T15" fmla="*/ 209 h 366"/>
                <a:gd name="T16" fmla="*/ 2612 w 13053"/>
                <a:gd name="T17" fmla="*/ 189 h 366"/>
                <a:gd name="T18" fmla="*/ 0 w 13053"/>
                <a:gd name="T19" fmla="*/ 126 h 366"/>
                <a:gd name="T20" fmla="*/ 0 w 13053"/>
                <a:gd name="T21" fmla="*/ 232 h 366"/>
                <a:gd name="T22" fmla="*/ 1462 w 13053"/>
                <a:gd name="T23" fmla="*/ 150 h 366"/>
                <a:gd name="T24" fmla="*/ 3022 w 13053"/>
                <a:gd name="T25" fmla="*/ 284 h 366"/>
                <a:gd name="T26" fmla="*/ 4524 w 13053"/>
                <a:gd name="T27" fmla="*/ 248 h 366"/>
                <a:gd name="T28" fmla="*/ 5677 w 13053"/>
                <a:gd name="T29" fmla="*/ 146 h 366"/>
                <a:gd name="T30" fmla="*/ 6274 w 13053"/>
                <a:gd name="T31" fmla="*/ 127 h 366"/>
                <a:gd name="T32" fmla="*/ 7087 w 13053"/>
                <a:gd name="T33" fmla="*/ 175 h 366"/>
                <a:gd name="T34" fmla="*/ 8014 w 13053"/>
                <a:gd name="T35" fmla="*/ 286 h 366"/>
                <a:gd name="T36" fmla="*/ 9239 w 13053"/>
                <a:gd name="T37" fmla="*/ 364 h 366"/>
                <a:gd name="T38" fmla="*/ 10419 w 13053"/>
                <a:gd name="T39" fmla="*/ 332 h 366"/>
                <a:gd name="T40" fmla="*/ 11324 w 13053"/>
                <a:gd name="T41" fmla="*/ 264 h 366"/>
                <a:gd name="T42" fmla="*/ 12115 w 13053"/>
                <a:gd name="T43" fmla="*/ 258 h 366"/>
                <a:gd name="T44" fmla="*/ 13053 w 13053"/>
                <a:gd name="T45" fmla="*/ 343 h 366"/>
                <a:gd name="T46" fmla="*/ 13053 w 13053"/>
                <a:gd name="T47" fmla="*/ 317 h 366"/>
                <a:gd name="connsiteX0" fmla="*/ 10000 w 10000"/>
                <a:gd name="connsiteY0" fmla="*/ 8017 h 8598"/>
                <a:gd name="connsiteX1" fmla="*/ 10000 w 10000"/>
                <a:gd name="connsiteY1" fmla="*/ 7306 h 8598"/>
                <a:gd name="connsiteX2" fmla="*/ 8811 w 10000"/>
                <a:gd name="connsiteY2" fmla="*/ 3235 h 8598"/>
                <a:gd name="connsiteX3" fmla="*/ 7683 w 10000"/>
                <a:gd name="connsiteY3" fmla="*/ 5530 h 8598"/>
                <a:gd name="connsiteX4" fmla="*/ 6585 w 10000"/>
                <a:gd name="connsiteY4" fmla="*/ 6213 h 8598"/>
                <a:gd name="connsiteX5" fmla="*/ 4652 w 10000"/>
                <a:gd name="connsiteY5" fmla="*/ 11 h 8598"/>
                <a:gd name="connsiteX6" fmla="*/ 3919 w 10000"/>
                <a:gd name="connsiteY6" fmla="*/ 1131 h 8598"/>
                <a:gd name="connsiteX7" fmla="*/ 2894 w 10000"/>
                <a:gd name="connsiteY7" fmla="*/ 4355 h 8598"/>
                <a:gd name="connsiteX8" fmla="*/ 2001 w 10000"/>
                <a:gd name="connsiteY8" fmla="*/ 3809 h 8598"/>
                <a:gd name="connsiteX9" fmla="*/ 0 w 10000"/>
                <a:gd name="connsiteY9" fmla="*/ 2088 h 8598"/>
                <a:gd name="connsiteX10" fmla="*/ 0 w 10000"/>
                <a:gd name="connsiteY10" fmla="*/ 4984 h 8598"/>
                <a:gd name="connsiteX11" fmla="*/ 1120 w 10000"/>
                <a:gd name="connsiteY11" fmla="*/ 2743 h 8598"/>
                <a:gd name="connsiteX12" fmla="*/ 2315 w 10000"/>
                <a:gd name="connsiteY12" fmla="*/ 6405 h 8598"/>
                <a:gd name="connsiteX13" fmla="*/ 3466 w 10000"/>
                <a:gd name="connsiteY13" fmla="*/ 5421 h 8598"/>
                <a:gd name="connsiteX14" fmla="*/ 4349 w 10000"/>
                <a:gd name="connsiteY14" fmla="*/ 2634 h 8598"/>
                <a:gd name="connsiteX15" fmla="*/ 4807 w 10000"/>
                <a:gd name="connsiteY15" fmla="*/ 2115 h 8598"/>
                <a:gd name="connsiteX16" fmla="*/ 5429 w 10000"/>
                <a:gd name="connsiteY16" fmla="*/ 3426 h 8598"/>
                <a:gd name="connsiteX17" fmla="*/ 6140 w 10000"/>
                <a:gd name="connsiteY17" fmla="*/ 6459 h 8598"/>
                <a:gd name="connsiteX18" fmla="*/ 7078 w 10000"/>
                <a:gd name="connsiteY18" fmla="*/ 8590 h 8598"/>
                <a:gd name="connsiteX19" fmla="*/ 7982 w 10000"/>
                <a:gd name="connsiteY19" fmla="*/ 7716 h 8598"/>
                <a:gd name="connsiteX20" fmla="*/ 8675 w 10000"/>
                <a:gd name="connsiteY20" fmla="*/ 5858 h 8598"/>
                <a:gd name="connsiteX21" fmla="*/ 9281 w 10000"/>
                <a:gd name="connsiteY21" fmla="*/ 5694 h 8598"/>
                <a:gd name="connsiteX22" fmla="*/ 10000 w 10000"/>
                <a:gd name="connsiteY22" fmla="*/ 8017 h 8598"/>
                <a:gd name="connsiteX0" fmla="*/ 9281 w 10007"/>
                <a:gd name="connsiteY0" fmla="*/ 6621 h 10000"/>
                <a:gd name="connsiteX1" fmla="*/ 10000 w 10007"/>
                <a:gd name="connsiteY1" fmla="*/ 8496 h 10000"/>
                <a:gd name="connsiteX2" fmla="*/ 8811 w 10007"/>
                <a:gd name="connsiteY2" fmla="*/ 3762 h 10000"/>
                <a:gd name="connsiteX3" fmla="*/ 7683 w 10007"/>
                <a:gd name="connsiteY3" fmla="*/ 6431 h 10000"/>
                <a:gd name="connsiteX4" fmla="*/ 6585 w 10007"/>
                <a:gd name="connsiteY4" fmla="*/ 7225 h 10000"/>
                <a:gd name="connsiteX5" fmla="*/ 4652 w 10007"/>
                <a:gd name="connsiteY5" fmla="*/ 12 h 10000"/>
                <a:gd name="connsiteX6" fmla="*/ 3919 w 10007"/>
                <a:gd name="connsiteY6" fmla="*/ 1314 h 10000"/>
                <a:gd name="connsiteX7" fmla="*/ 2894 w 10007"/>
                <a:gd name="connsiteY7" fmla="*/ 5064 h 10000"/>
                <a:gd name="connsiteX8" fmla="*/ 2001 w 10007"/>
                <a:gd name="connsiteY8" fmla="*/ 4429 h 10000"/>
                <a:gd name="connsiteX9" fmla="*/ 0 w 10007"/>
                <a:gd name="connsiteY9" fmla="*/ 2427 h 10000"/>
                <a:gd name="connsiteX10" fmla="*/ 0 w 10007"/>
                <a:gd name="connsiteY10" fmla="*/ 5796 h 10000"/>
                <a:gd name="connsiteX11" fmla="*/ 1120 w 10007"/>
                <a:gd name="connsiteY11" fmla="*/ 3189 h 10000"/>
                <a:gd name="connsiteX12" fmla="*/ 2315 w 10007"/>
                <a:gd name="connsiteY12" fmla="*/ 7448 h 10000"/>
                <a:gd name="connsiteX13" fmla="*/ 3466 w 10007"/>
                <a:gd name="connsiteY13" fmla="*/ 6304 h 10000"/>
                <a:gd name="connsiteX14" fmla="*/ 4349 w 10007"/>
                <a:gd name="connsiteY14" fmla="*/ 3063 h 10000"/>
                <a:gd name="connsiteX15" fmla="*/ 4807 w 10007"/>
                <a:gd name="connsiteY15" fmla="*/ 2459 h 10000"/>
                <a:gd name="connsiteX16" fmla="*/ 5429 w 10007"/>
                <a:gd name="connsiteY16" fmla="*/ 3984 h 10000"/>
                <a:gd name="connsiteX17" fmla="*/ 6140 w 10007"/>
                <a:gd name="connsiteY17" fmla="*/ 7511 h 10000"/>
                <a:gd name="connsiteX18" fmla="*/ 7078 w 10007"/>
                <a:gd name="connsiteY18" fmla="*/ 9990 h 10000"/>
                <a:gd name="connsiteX19" fmla="*/ 7982 w 10007"/>
                <a:gd name="connsiteY19" fmla="*/ 8973 h 10000"/>
                <a:gd name="connsiteX20" fmla="*/ 8675 w 10007"/>
                <a:gd name="connsiteY20" fmla="*/ 6812 h 10000"/>
                <a:gd name="connsiteX21" fmla="*/ 9281 w 10007"/>
                <a:gd name="connsiteY21" fmla="*/ 6621 h 10000"/>
                <a:gd name="connsiteX0" fmla="*/ 9281 w 9282"/>
                <a:gd name="connsiteY0" fmla="*/ 6621 h 10000"/>
                <a:gd name="connsiteX1" fmla="*/ 8811 w 9282"/>
                <a:gd name="connsiteY1" fmla="*/ 3762 h 10000"/>
                <a:gd name="connsiteX2" fmla="*/ 7683 w 9282"/>
                <a:gd name="connsiteY2" fmla="*/ 6431 h 10000"/>
                <a:gd name="connsiteX3" fmla="*/ 6585 w 9282"/>
                <a:gd name="connsiteY3" fmla="*/ 7225 h 10000"/>
                <a:gd name="connsiteX4" fmla="*/ 4652 w 9282"/>
                <a:gd name="connsiteY4" fmla="*/ 12 h 10000"/>
                <a:gd name="connsiteX5" fmla="*/ 3919 w 9282"/>
                <a:gd name="connsiteY5" fmla="*/ 1314 h 10000"/>
                <a:gd name="connsiteX6" fmla="*/ 2894 w 9282"/>
                <a:gd name="connsiteY6" fmla="*/ 5064 h 10000"/>
                <a:gd name="connsiteX7" fmla="*/ 2001 w 9282"/>
                <a:gd name="connsiteY7" fmla="*/ 4429 h 10000"/>
                <a:gd name="connsiteX8" fmla="*/ 0 w 9282"/>
                <a:gd name="connsiteY8" fmla="*/ 2427 h 10000"/>
                <a:gd name="connsiteX9" fmla="*/ 0 w 9282"/>
                <a:gd name="connsiteY9" fmla="*/ 5796 h 10000"/>
                <a:gd name="connsiteX10" fmla="*/ 1120 w 9282"/>
                <a:gd name="connsiteY10" fmla="*/ 3189 h 10000"/>
                <a:gd name="connsiteX11" fmla="*/ 2315 w 9282"/>
                <a:gd name="connsiteY11" fmla="*/ 7448 h 10000"/>
                <a:gd name="connsiteX12" fmla="*/ 3466 w 9282"/>
                <a:gd name="connsiteY12" fmla="*/ 6304 h 10000"/>
                <a:gd name="connsiteX13" fmla="*/ 4349 w 9282"/>
                <a:gd name="connsiteY13" fmla="*/ 3063 h 10000"/>
                <a:gd name="connsiteX14" fmla="*/ 4807 w 9282"/>
                <a:gd name="connsiteY14" fmla="*/ 2459 h 10000"/>
                <a:gd name="connsiteX15" fmla="*/ 5429 w 9282"/>
                <a:gd name="connsiteY15" fmla="*/ 3984 h 10000"/>
                <a:gd name="connsiteX16" fmla="*/ 6140 w 9282"/>
                <a:gd name="connsiteY16" fmla="*/ 7511 h 10000"/>
                <a:gd name="connsiteX17" fmla="*/ 7078 w 9282"/>
                <a:gd name="connsiteY17" fmla="*/ 9990 h 10000"/>
                <a:gd name="connsiteX18" fmla="*/ 7982 w 9282"/>
                <a:gd name="connsiteY18" fmla="*/ 8973 h 10000"/>
                <a:gd name="connsiteX19" fmla="*/ 8675 w 9282"/>
                <a:gd name="connsiteY19" fmla="*/ 6812 h 10000"/>
                <a:gd name="connsiteX20" fmla="*/ 9281 w 9282"/>
                <a:gd name="connsiteY20" fmla="*/ 6621 h 10000"/>
                <a:gd name="connsiteX0" fmla="*/ 9476 w 9621"/>
                <a:gd name="connsiteY0" fmla="*/ 6861 h 10000"/>
                <a:gd name="connsiteX1" fmla="*/ 9493 w 9621"/>
                <a:gd name="connsiteY1" fmla="*/ 3762 h 10000"/>
                <a:gd name="connsiteX2" fmla="*/ 8277 w 9621"/>
                <a:gd name="connsiteY2" fmla="*/ 6431 h 10000"/>
                <a:gd name="connsiteX3" fmla="*/ 7094 w 9621"/>
                <a:gd name="connsiteY3" fmla="*/ 7225 h 10000"/>
                <a:gd name="connsiteX4" fmla="*/ 5012 w 9621"/>
                <a:gd name="connsiteY4" fmla="*/ 12 h 10000"/>
                <a:gd name="connsiteX5" fmla="*/ 4222 w 9621"/>
                <a:gd name="connsiteY5" fmla="*/ 1314 h 10000"/>
                <a:gd name="connsiteX6" fmla="*/ 3118 w 9621"/>
                <a:gd name="connsiteY6" fmla="*/ 5064 h 10000"/>
                <a:gd name="connsiteX7" fmla="*/ 2156 w 9621"/>
                <a:gd name="connsiteY7" fmla="*/ 4429 h 10000"/>
                <a:gd name="connsiteX8" fmla="*/ 0 w 9621"/>
                <a:gd name="connsiteY8" fmla="*/ 2427 h 10000"/>
                <a:gd name="connsiteX9" fmla="*/ 0 w 9621"/>
                <a:gd name="connsiteY9" fmla="*/ 5796 h 10000"/>
                <a:gd name="connsiteX10" fmla="*/ 1207 w 9621"/>
                <a:gd name="connsiteY10" fmla="*/ 3189 h 10000"/>
                <a:gd name="connsiteX11" fmla="*/ 2494 w 9621"/>
                <a:gd name="connsiteY11" fmla="*/ 7448 h 10000"/>
                <a:gd name="connsiteX12" fmla="*/ 3734 w 9621"/>
                <a:gd name="connsiteY12" fmla="*/ 6304 h 10000"/>
                <a:gd name="connsiteX13" fmla="*/ 4685 w 9621"/>
                <a:gd name="connsiteY13" fmla="*/ 3063 h 10000"/>
                <a:gd name="connsiteX14" fmla="*/ 5179 w 9621"/>
                <a:gd name="connsiteY14" fmla="*/ 2459 h 10000"/>
                <a:gd name="connsiteX15" fmla="*/ 5849 w 9621"/>
                <a:gd name="connsiteY15" fmla="*/ 3984 h 10000"/>
                <a:gd name="connsiteX16" fmla="*/ 6615 w 9621"/>
                <a:gd name="connsiteY16" fmla="*/ 7511 h 10000"/>
                <a:gd name="connsiteX17" fmla="*/ 7626 w 9621"/>
                <a:gd name="connsiteY17" fmla="*/ 9990 h 10000"/>
                <a:gd name="connsiteX18" fmla="*/ 8599 w 9621"/>
                <a:gd name="connsiteY18" fmla="*/ 8973 h 10000"/>
                <a:gd name="connsiteX19" fmla="*/ 9346 w 9621"/>
                <a:gd name="connsiteY19" fmla="*/ 6812 h 10000"/>
                <a:gd name="connsiteX20" fmla="*/ 9476 w 9621"/>
                <a:gd name="connsiteY20" fmla="*/ 6861 h 10000"/>
                <a:gd name="connsiteX0" fmla="*/ 9866 w 10017"/>
                <a:gd name="connsiteY0" fmla="*/ 6861 h 10000"/>
                <a:gd name="connsiteX1" fmla="*/ 9884 w 10017"/>
                <a:gd name="connsiteY1" fmla="*/ 3762 h 10000"/>
                <a:gd name="connsiteX2" fmla="*/ 8620 w 10017"/>
                <a:gd name="connsiteY2" fmla="*/ 6431 h 10000"/>
                <a:gd name="connsiteX3" fmla="*/ 7390 w 10017"/>
                <a:gd name="connsiteY3" fmla="*/ 7225 h 10000"/>
                <a:gd name="connsiteX4" fmla="*/ 5226 w 10017"/>
                <a:gd name="connsiteY4" fmla="*/ 12 h 10000"/>
                <a:gd name="connsiteX5" fmla="*/ 4405 w 10017"/>
                <a:gd name="connsiteY5" fmla="*/ 1314 h 10000"/>
                <a:gd name="connsiteX6" fmla="*/ 3258 w 10017"/>
                <a:gd name="connsiteY6" fmla="*/ 5064 h 10000"/>
                <a:gd name="connsiteX7" fmla="*/ 2258 w 10017"/>
                <a:gd name="connsiteY7" fmla="*/ 4429 h 10000"/>
                <a:gd name="connsiteX8" fmla="*/ 17 w 10017"/>
                <a:gd name="connsiteY8" fmla="*/ 5796 h 10000"/>
                <a:gd name="connsiteX9" fmla="*/ 1272 w 10017"/>
                <a:gd name="connsiteY9" fmla="*/ 3189 h 10000"/>
                <a:gd name="connsiteX10" fmla="*/ 2609 w 10017"/>
                <a:gd name="connsiteY10" fmla="*/ 7448 h 10000"/>
                <a:gd name="connsiteX11" fmla="*/ 3898 w 10017"/>
                <a:gd name="connsiteY11" fmla="*/ 6304 h 10000"/>
                <a:gd name="connsiteX12" fmla="*/ 4887 w 10017"/>
                <a:gd name="connsiteY12" fmla="*/ 3063 h 10000"/>
                <a:gd name="connsiteX13" fmla="*/ 5400 w 10017"/>
                <a:gd name="connsiteY13" fmla="*/ 2459 h 10000"/>
                <a:gd name="connsiteX14" fmla="*/ 6096 w 10017"/>
                <a:gd name="connsiteY14" fmla="*/ 3984 h 10000"/>
                <a:gd name="connsiteX15" fmla="*/ 6893 w 10017"/>
                <a:gd name="connsiteY15" fmla="*/ 7511 h 10000"/>
                <a:gd name="connsiteX16" fmla="*/ 7943 w 10017"/>
                <a:gd name="connsiteY16" fmla="*/ 9990 h 10000"/>
                <a:gd name="connsiteX17" fmla="*/ 8955 w 10017"/>
                <a:gd name="connsiteY17" fmla="*/ 8973 h 10000"/>
                <a:gd name="connsiteX18" fmla="*/ 9731 w 10017"/>
                <a:gd name="connsiteY18" fmla="*/ 6812 h 10000"/>
                <a:gd name="connsiteX19" fmla="*/ 9866 w 10017"/>
                <a:gd name="connsiteY19" fmla="*/ 6861 h 10000"/>
                <a:gd name="connsiteX0" fmla="*/ 8598 w 8749"/>
                <a:gd name="connsiteY0" fmla="*/ 6861 h 10000"/>
                <a:gd name="connsiteX1" fmla="*/ 8616 w 8749"/>
                <a:gd name="connsiteY1" fmla="*/ 3762 h 10000"/>
                <a:gd name="connsiteX2" fmla="*/ 7352 w 8749"/>
                <a:gd name="connsiteY2" fmla="*/ 6431 h 10000"/>
                <a:gd name="connsiteX3" fmla="*/ 6122 w 8749"/>
                <a:gd name="connsiteY3" fmla="*/ 7225 h 10000"/>
                <a:gd name="connsiteX4" fmla="*/ 3958 w 8749"/>
                <a:gd name="connsiteY4" fmla="*/ 12 h 10000"/>
                <a:gd name="connsiteX5" fmla="*/ 3137 w 8749"/>
                <a:gd name="connsiteY5" fmla="*/ 1314 h 10000"/>
                <a:gd name="connsiteX6" fmla="*/ 1990 w 8749"/>
                <a:gd name="connsiteY6" fmla="*/ 5064 h 10000"/>
                <a:gd name="connsiteX7" fmla="*/ 990 w 8749"/>
                <a:gd name="connsiteY7" fmla="*/ 4429 h 10000"/>
                <a:gd name="connsiteX8" fmla="*/ 4 w 8749"/>
                <a:gd name="connsiteY8" fmla="*/ 3189 h 10000"/>
                <a:gd name="connsiteX9" fmla="*/ 1341 w 8749"/>
                <a:gd name="connsiteY9" fmla="*/ 7448 h 10000"/>
                <a:gd name="connsiteX10" fmla="*/ 2630 w 8749"/>
                <a:gd name="connsiteY10" fmla="*/ 6304 h 10000"/>
                <a:gd name="connsiteX11" fmla="*/ 3619 w 8749"/>
                <a:gd name="connsiteY11" fmla="*/ 3063 h 10000"/>
                <a:gd name="connsiteX12" fmla="*/ 4132 w 8749"/>
                <a:gd name="connsiteY12" fmla="*/ 2459 h 10000"/>
                <a:gd name="connsiteX13" fmla="*/ 4828 w 8749"/>
                <a:gd name="connsiteY13" fmla="*/ 3984 h 10000"/>
                <a:gd name="connsiteX14" fmla="*/ 5625 w 8749"/>
                <a:gd name="connsiteY14" fmla="*/ 7511 h 10000"/>
                <a:gd name="connsiteX15" fmla="*/ 6675 w 8749"/>
                <a:gd name="connsiteY15" fmla="*/ 9990 h 10000"/>
                <a:gd name="connsiteX16" fmla="*/ 7687 w 8749"/>
                <a:gd name="connsiteY16" fmla="*/ 8973 h 10000"/>
                <a:gd name="connsiteX17" fmla="*/ 8463 w 8749"/>
                <a:gd name="connsiteY17" fmla="*/ 6812 h 10000"/>
                <a:gd name="connsiteX18" fmla="*/ 8598 w 8749"/>
                <a:gd name="connsiteY18" fmla="*/ 6861 h 10000"/>
                <a:gd name="connsiteX0" fmla="*/ 8731 w 8903"/>
                <a:gd name="connsiteY0" fmla="*/ 6861 h 10000"/>
                <a:gd name="connsiteX1" fmla="*/ 8752 w 8903"/>
                <a:gd name="connsiteY1" fmla="*/ 3762 h 10000"/>
                <a:gd name="connsiteX2" fmla="*/ 7307 w 8903"/>
                <a:gd name="connsiteY2" fmla="*/ 6431 h 10000"/>
                <a:gd name="connsiteX3" fmla="*/ 5901 w 8903"/>
                <a:gd name="connsiteY3" fmla="*/ 7225 h 10000"/>
                <a:gd name="connsiteX4" fmla="*/ 3428 w 8903"/>
                <a:gd name="connsiteY4" fmla="*/ 12 h 10000"/>
                <a:gd name="connsiteX5" fmla="*/ 2490 w 8903"/>
                <a:gd name="connsiteY5" fmla="*/ 1314 h 10000"/>
                <a:gd name="connsiteX6" fmla="*/ 1179 w 8903"/>
                <a:gd name="connsiteY6" fmla="*/ 5064 h 10000"/>
                <a:gd name="connsiteX7" fmla="*/ 36 w 8903"/>
                <a:gd name="connsiteY7" fmla="*/ 4429 h 10000"/>
                <a:gd name="connsiteX8" fmla="*/ 437 w 8903"/>
                <a:gd name="connsiteY8" fmla="*/ 7448 h 10000"/>
                <a:gd name="connsiteX9" fmla="*/ 1910 w 8903"/>
                <a:gd name="connsiteY9" fmla="*/ 6304 h 10000"/>
                <a:gd name="connsiteX10" fmla="*/ 3040 w 8903"/>
                <a:gd name="connsiteY10" fmla="*/ 3063 h 10000"/>
                <a:gd name="connsiteX11" fmla="*/ 3627 w 8903"/>
                <a:gd name="connsiteY11" fmla="*/ 2459 h 10000"/>
                <a:gd name="connsiteX12" fmla="*/ 4422 w 8903"/>
                <a:gd name="connsiteY12" fmla="*/ 3984 h 10000"/>
                <a:gd name="connsiteX13" fmla="*/ 5333 w 8903"/>
                <a:gd name="connsiteY13" fmla="*/ 7511 h 10000"/>
                <a:gd name="connsiteX14" fmla="*/ 6533 w 8903"/>
                <a:gd name="connsiteY14" fmla="*/ 9990 h 10000"/>
                <a:gd name="connsiteX15" fmla="*/ 7690 w 8903"/>
                <a:gd name="connsiteY15" fmla="*/ 8973 h 10000"/>
                <a:gd name="connsiteX16" fmla="*/ 8577 w 8903"/>
                <a:gd name="connsiteY16" fmla="*/ 6812 h 10000"/>
                <a:gd name="connsiteX17" fmla="*/ 8731 w 8903"/>
                <a:gd name="connsiteY17" fmla="*/ 6861 h 10000"/>
                <a:gd name="connsiteX0" fmla="*/ 9337 w 9530"/>
                <a:gd name="connsiteY0" fmla="*/ 6861 h 10000"/>
                <a:gd name="connsiteX1" fmla="*/ 9360 w 9530"/>
                <a:gd name="connsiteY1" fmla="*/ 3762 h 10000"/>
                <a:gd name="connsiteX2" fmla="*/ 7737 w 9530"/>
                <a:gd name="connsiteY2" fmla="*/ 6431 h 10000"/>
                <a:gd name="connsiteX3" fmla="*/ 6158 w 9530"/>
                <a:gd name="connsiteY3" fmla="*/ 7225 h 10000"/>
                <a:gd name="connsiteX4" fmla="*/ 3380 w 9530"/>
                <a:gd name="connsiteY4" fmla="*/ 12 h 10000"/>
                <a:gd name="connsiteX5" fmla="*/ 2327 w 9530"/>
                <a:gd name="connsiteY5" fmla="*/ 1314 h 10000"/>
                <a:gd name="connsiteX6" fmla="*/ 854 w 9530"/>
                <a:gd name="connsiteY6" fmla="*/ 5064 h 10000"/>
                <a:gd name="connsiteX7" fmla="*/ 21 w 9530"/>
                <a:gd name="connsiteY7" fmla="*/ 7448 h 10000"/>
                <a:gd name="connsiteX8" fmla="*/ 1675 w 9530"/>
                <a:gd name="connsiteY8" fmla="*/ 6304 h 10000"/>
                <a:gd name="connsiteX9" fmla="*/ 2945 w 9530"/>
                <a:gd name="connsiteY9" fmla="*/ 3063 h 10000"/>
                <a:gd name="connsiteX10" fmla="*/ 3604 w 9530"/>
                <a:gd name="connsiteY10" fmla="*/ 2459 h 10000"/>
                <a:gd name="connsiteX11" fmla="*/ 4497 w 9530"/>
                <a:gd name="connsiteY11" fmla="*/ 3984 h 10000"/>
                <a:gd name="connsiteX12" fmla="*/ 5520 w 9530"/>
                <a:gd name="connsiteY12" fmla="*/ 7511 h 10000"/>
                <a:gd name="connsiteX13" fmla="*/ 6868 w 9530"/>
                <a:gd name="connsiteY13" fmla="*/ 9990 h 10000"/>
                <a:gd name="connsiteX14" fmla="*/ 8168 w 9530"/>
                <a:gd name="connsiteY14" fmla="*/ 8973 h 10000"/>
                <a:gd name="connsiteX15" fmla="*/ 9164 w 9530"/>
                <a:gd name="connsiteY15" fmla="*/ 6812 h 10000"/>
                <a:gd name="connsiteX16" fmla="*/ 9337 w 9530"/>
                <a:gd name="connsiteY16" fmla="*/ 6861 h 10000"/>
                <a:gd name="connsiteX0" fmla="*/ 8915 w 9118"/>
                <a:gd name="connsiteY0" fmla="*/ 6861 h 10000"/>
                <a:gd name="connsiteX1" fmla="*/ 8940 w 9118"/>
                <a:gd name="connsiteY1" fmla="*/ 3762 h 10000"/>
                <a:gd name="connsiteX2" fmla="*/ 7237 w 9118"/>
                <a:gd name="connsiteY2" fmla="*/ 6431 h 10000"/>
                <a:gd name="connsiteX3" fmla="*/ 5580 w 9118"/>
                <a:gd name="connsiteY3" fmla="*/ 7225 h 10000"/>
                <a:gd name="connsiteX4" fmla="*/ 2665 w 9118"/>
                <a:gd name="connsiteY4" fmla="*/ 12 h 10000"/>
                <a:gd name="connsiteX5" fmla="*/ 1560 w 9118"/>
                <a:gd name="connsiteY5" fmla="*/ 1314 h 10000"/>
                <a:gd name="connsiteX6" fmla="*/ 14 w 9118"/>
                <a:gd name="connsiteY6" fmla="*/ 5064 h 10000"/>
                <a:gd name="connsiteX7" fmla="*/ 876 w 9118"/>
                <a:gd name="connsiteY7" fmla="*/ 6304 h 10000"/>
                <a:gd name="connsiteX8" fmla="*/ 2208 w 9118"/>
                <a:gd name="connsiteY8" fmla="*/ 3063 h 10000"/>
                <a:gd name="connsiteX9" fmla="*/ 2900 w 9118"/>
                <a:gd name="connsiteY9" fmla="*/ 2459 h 10000"/>
                <a:gd name="connsiteX10" fmla="*/ 3837 w 9118"/>
                <a:gd name="connsiteY10" fmla="*/ 3984 h 10000"/>
                <a:gd name="connsiteX11" fmla="*/ 4910 w 9118"/>
                <a:gd name="connsiteY11" fmla="*/ 7511 h 10000"/>
                <a:gd name="connsiteX12" fmla="*/ 6325 w 9118"/>
                <a:gd name="connsiteY12" fmla="*/ 9990 h 10000"/>
                <a:gd name="connsiteX13" fmla="*/ 7689 w 9118"/>
                <a:gd name="connsiteY13" fmla="*/ 8973 h 10000"/>
                <a:gd name="connsiteX14" fmla="*/ 8734 w 9118"/>
                <a:gd name="connsiteY14" fmla="*/ 6812 h 10000"/>
                <a:gd name="connsiteX15" fmla="*/ 8915 w 9118"/>
                <a:gd name="connsiteY15" fmla="*/ 6861 h 10000"/>
                <a:gd name="connsiteX0" fmla="*/ 8833 w 9056"/>
                <a:gd name="connsiteY0" fmla="*/ 6872 h 10011"/>
                <a:gd name="connsiteX1" fmla="*/ 8861 w 9056"/>
                <a:gd name="connsiteY1" fmla="*/ 3773 h 10011"/>
                <a:gd name="connsiteX2" fmla="*/ 6993 w 9056"/>
                <a:gd name="connsiteY2" fmla="*/ 6442 h 10011"/>
                <a:gd name="connsiteX3" fmla="*/ 5176 w 9056"/>
                <a:gd name="connsiteY3" fmla="*/ 7236 h 10011"/>
                <a:gd name="connsiteX4" fmla="*/ 1979 w 9056"/>
                <a:gd name="connsiteY4" fmla="*/ 23 h 10011"/>
                <a:gd name="connsiteX5" fmla="*/ 767 w 9056"/>
                <a:gd name="connsiteY5" fmla="*/ 1325 h 10011"/>
                <a:gd name="connsiteX6" fmla="*/ 17 w 9056"/>
                <a:gd name="connsiteY6" fmla="*/ 6315 h 10011"/>
                <a:gd name="connsiteX7" fmla="*/ 1478 w 9056"/>
                <a:gd name="connsiteY7" fmla="*/ 3074 h 10011"/>
                <a:gd name="connsiteX8" fmla="*/ 2237 w 9056"/>
                <a:gd name="connsiteY8" fmla="*/ 2470 h 10011"/>
                <a:gd name="connsiteX9" fmla="*/ 3264 w 9056"/>
                <a:gd name="connsiteY9" fmla="*/ 3995 h 10011"/>
                <a:gd name="connsiteX10" fmla="*/ 4441 w 9056"/>
                <a:gd name="connsiteY10" fmla="*/ 7522 h 10011"/>
                <a:gd name="connsiteX11" fmla="*/ 5993 w 9056"/>
                <a:gd name="connsiteY11" fmla="*/ 10001 h 10011"/>
                <a:gd name="connsiteX12" fmla="*/ 7489 w 9056"/>
                <a:gd name="connsiteY12" fmla="*/ 8984 h 10011"/>
                <a:gd name="connsiteX13" fmla="*/ 8635 w 9056"/>
                <a:gd name="connsiteY13" fmla="*/ 6823 h 10011"/>
                <a:gd name="connsiteX14" fmla="*/ 8833 w 9056"/>
                <a:gd name="connsiteY14" fmla="*/ 6872 h 10011"/>
                <a:gd name="connsiteX0" fmla="*/ 9729 w 9975"/>
                <a:gd name="connsiteY0" fmla="*/ 6854 h 9990"/>
                <a:gd name="connsiteX1" fmla="*/ 9760 w 9975"/>
                <a:gd name="connsiteY1" fmla="*/ 3759 h 9990"/>
                <a:gd name="connsiteX2" fmla="*/ 7697 w 9975"/>
                <a:gd name="connsiteY2" fmla="*/ 6425 h 9990"/>
                <a:gd name="connsiteX3" fmla="*/ 5691 w 9975"/>
                <a:gd name="connsiteY3" fmla="*/ 7218 h 9990"/>
                <a:gd name="connsiteX4" fmla="*/ 2160 w 9975"/>
                <a:gd name="connsiteY4" fmla="*/ 13 h 9990"/>
                <a:gd name="connsiteX5" fmla="*/ 822 w 9975"/>
                <a:gd name="connsiteY5" fmla="*/ 1314 h 9990"/>
                <a:gd name="connsiteX6" fmla="*/ 19 w 9975"/>
                <a:gd name="connsiteY6" fmla="*/ 3181 h 9990"/>
                <a:gd name="connsiteX7" fmla="*/ 1607 w 9975"/>
                <a:gd name="connsiteY7" fmla="*/ 3061 h 9990"/>
                <a:gd name="connsiteX8" fmla="*/ 2445 w 9975"/>
                <a:gd name="connsiteY8" fmla="*/ 2457 h 9990"/>
                <a:gd name="connsiteX9" fmla="*/ 3579 w 9975"/>
                <a:gd name="connsiteY9" fmla="*/ 3981 h 9990"/>
                <a:gd name="connsiteX10" fmla="*/ 4879 w 9975"/>
                <a:gd name="connsiteY10" fmla="*/ 7504 h 9990"/>
                <a:gd name="connsiteX11" fmla="*/ 6593 w 9975"/>
                <a:gd name="connsiteY11" fmla="*/ 9980 h 9990"/>
                <a:gd name="connsiteX12" fmla="*/ 8245 w 9975"/>
                <a:gd name="connsiteY12" fmla="*/ 8964 h 9990"/>
                <a:gd name="connsiteX13" fmla="*/ 9510 w 9975"/>
                <a:gd name="connsiteY13" fmla="*/ 6806 h 9990"/>
                <a:gd name="connsiteX14" fmla="*/ 9729 w 9975"/>
                <a:gd name="connsiteY14" fmla="*/ 6854 h 9990"/>
                <a:gd name="connsiteX0" fmla="*/ 9802 w 10049"/>
                <a:gd name="connsiteY0" fmla="*/ 6861 h 10000"/>
                <a:gd name="connsiteX1" fmla="*/ 9833 w 10049"/>
                <a:gd name="connsiteY1" fmla="*/ 3763 h 10000"/>
                <a:gd name="connsiteX2" fmla="*/ 7765 w 10049"/>
                <a:gd name="connsiteY2" fmla="*/ 6431 h 10000"/>
                <a:gd name="connsiteX3" fmla="*/ 5754 w 10049"/>
                <a:gd name="connsiteY3" fmla="*/ 7225 h 10000"/>
                <a:gd name="connsiteX4" fmla="*/ 2214 w 10049"/>
                <a:gd name="connsiteY4" fmla="*/ 13 h 10000"/>
                <a:gd name="connsiteX5" fmla="*/ 873 w 10049"/>
                <a:gd name="connsiteY5" fmla="*/ 1315 h 10000"/>
                <a:gd name="connsiteX6" fmla="*/ 68 w 10049"/>
                <a:gd name="connsiteY6" fmla="*/ 3184 h 10000"/>
                <a:gd name="connsiteX7" fmla="*/ 224 w 10049"/>
                <a:gd name="connsiteY7" fmla="*/ 3643 h 10000"/>
                <a:gd name="connsiteX8" fmla="*/ 1660 w 10049"/>
                <a:gd name="connsiteY8" fmla="*/ 3064 h 10000"/>
                <a:gd name="connsiteX9" fmla="*/ 2500 w 10049"/>
                <a:gd name="connsiteY9" fmla="*/ 2459 h 10000"/>
                <a:gd name="connsiteX10" fmla="*/ 3637 w 10049"/>
                <a:gd name="connsiteY10" fmla="*/ 3985 h 10000"/>
                <a:gd name="connsiteX11" fmla="*/ 4940 w 10049"/>
                <a:gd name="connsiteY11" fmla="*/ 7512 h 10000"/>
                <a:gd name="connsiteX12" fmla="*/ 6659 w 10049"/>
                <a:gd name="connsiteY12" fmla="*/ 9990 h 10000"/>
                <a:gd name="connsiteX13" fmla="*/ 8315 w 10049"/>
                <a:gd name="connsiteY13" fmla="*/ 8973 h 10000"/>
                <a:gd name="connsiteX14" fmla="*/ 9583 w 10049"/>
                <a:gd name="connsiteY14" fmla="*/ 6813 h 10000"/>
                <a:gd name="connsiteX15" fmla="*/ 9802 w 10049"/>
                <a:gd name="connsiteY15" fmla="*/ 6861 h 10000"/>
                <a:gd name="connsiteX0" fmla="*/ 9788 w 10035"/>
                <a:gd name="connsiteY0" fmla="*/ 6860 h 9999"/>
                <a:gd name="connsiteX1" fmla="*/ 9819 w 10035"/>
                <a:gd name="connsiteY1" fmla="*/ 3762 h 9999"/>
                <a:gd name="connsiteX2" fmla="*/ 7751 w 10035"/>
                <a:gd name="connsiteY2" fmla="*/ 6430 h 9999"/>
                <a:gd name="connsiteX3" fmla="*/ 5740 w 10035"/>
                <a:gd name="connsiteY3" fmla="*/ 7224 h 9999"/>
                <a:gd name="connsiteX4" fmla="*/ 2200 w 10035"/>
                <a:gd name="connsiteY4" fmla="*/ 12 h 9999"/>
                <a:gd name="connsiteX5" fmla="*/ 859 w 10035"/>
                <a:gd name="connsiteY5" fmla="*/ 1314 h 9999"/>
                <a:gd name="connsiteX6" fmla="*/ 77 w 10035"/>
                <a:gd name="connsiteY6" fmla="*/ 2798 h 9999"/>
                <a:gd name="connsiteX7" fmla="*/ 210 w 10035"/>
                <a:gd name="connsiteY7" fmla="*/ 3642 h 9999"/>
                <a:gd name="connsiteX8" fmla="*/ 1646 w 10035"/>
                <a:gd name="connsiteY8" fmla="*/ 3063 h 9999"/>
                <a:gd name="connsiteX9" fmla="*/ 2486 w 10035"/>
                <a:gd name="connsiteY9" fmla="*/ 2458 h 9999"/>
                <a:gd name="connsiteX10" fmla="*/ 3623 w 10035"/>
                <a:gd name="connsiteY10" fmla="*/ 3984 h 9999"/>
                <a:gd name="connsiteX11" fmla="*/ 4926 w 10035"/>
                <a:gd name="connsiteY11" fmla="*/ 7511 h 9999"/>
                <a:gd name="connsiteX12" fmla="*/ 6645 w 10035"/>
                <a:gd name="connsiteY12" fmla="*/ 9989 h 9999"/>
                <a:gd name="connsiteX13" fmla="*/ 8301 w 10035"/>
                <a:gd name="connsiteY13" fmla="*/ 8972 h 9999"/>
                <a:gd name="connsiteX14" fmla="*/ 9569 w 10035"/>
                <a:gd name="connsiteY14" fmla="*/ 6812 h 9999"/>
                <a:gd name="connsiteX15" fmla="*/ 9788 w 10035"/>
                <a:gd name="connsiteY15" fmla="*/ 6860 h 9999"/>
                <a:gd name="connsiteX0" fmla="*/ 9817 w 10063"/>
                <a:gd name="connsiteY0" fmla="*/ 6861 h 10000"/>
                <a:gd name="connsiteX1" fmla="*/ 9848 w 10063"/>
                <a:gd name="connsiteY1" fmla="*/ 3762 h 10000"/>
                <a:gd name="connsiteX2" fmla="*/ 7787 w 10063"/>
                <a:gd name="connsiteY2" fmla="*/ 6431 h 10000"/>
                <a:gd name="connsiteX3" fmla="*/ 5783 w 10063"/>
                <a:gd name="connsiteY3" fmla="*/ 7225 h 10000"/>
                <a:gd name="connsiteX4" fmla="*/ 2255 w 10063"/>
                <a:gd name="connsiteY4" fmla="*/ 12 h 10000"/>
                <a:gd name="connsiteX5" fmla="*/ 919 w 10063"/>
                <a:gd name="connsiteY5" fmla="*/ 1314 h 10000"/>
                <a:gd name="connsiteX6" fmla="*/ 140 w 10063"/>
                <a:gd name="connsiteY6" fmla="*/ 2798 h 10000"/>
                <a:gd name="connsiteX7" fmla="*/ 157 w 10063"/>
                <a:gd name="connsiteY7" fmla="*/ 3498 h 10000"/>
                <a:gd name="connsiteX8" fmla="*/ 1703 w 10063"/>
                <a:gd name="connsiteY8" fmla="*/ 3063 h 10000"/>
                <a:gd name="connsiteX9" fmla="*/ 2540 w 10063"/>
                <a:gd name="connsiteY9" fmla="*/ 2458 h 10000"/>
                <a:gd name="connsiteX10" fmla="*/ 3673 w 10063"/>
                <a:gd name="connsiteY10" fmla="*/ 3984 h 10000"/>
                <a:gd name="connsiteX11" fmla="*/ 4972 w 10063"/>
                <a:gd name="connsiteY11" fmla="*/ 7512 h 10000"/>
                <a:gd name="connsiteX12" fmla="*/ 6685 w 10063"/>
                <a:gd name="connsiteY12" fmla="*/ 9990 h 10000"/>
                <a:gd name="connsiteX13" fmla="*/ 8335 w 10063"/>
                <a:gd name="connsiteY13" fmla="*/ 8973 h 10000"/>
                <a:gd name="connsiteX14" fmla="*/ 9599 w 10063"/>
                <a:gd name="connsiteY14" fmla="*/ 6813 h 10000"/>
                <a:gd name="connsiteX15" fmla="*/ 9817 w 10063"/>
                <a:gd name="connsiteY15" fmla="*/ 6861 h 10000"/>
                <a:gd name="connsiteX0" fmla="*/ 9829 w 10075"/>
                <a:gd name="connsiteY0" fmla="*/ 6861 h 10000"/>
                <a:gd name="connsiteX1" fmla="*/ 9860 w 10075"/>
                <a:gd name="connsiteY1" fmla="*/ 3762 h 10000"/>
                <a:gd name="connsiteX2" fmla="*/ 7799 w 10075"/>
                <a:gd name="connsiteY2" fmla="*/ 6431 h 10000"/>
                <a:gd name="connsiteX3" fmla="*/ 5795 w 10075"/>
                <a:gd name="connsiteY3" fmla="*/ 7225 h 10000"/>
                <a:gd name="connsiteX4" fmla="*/ 2267 w 10075"/>
                <a:gd name="connsiteY4" fmla="*/ 12 h 10000"/>
                <a:gd name="connsiteX5" fmla="*/ 931 w 10075"/>
                <a:gd name="connsiteY5" fmla="*/ 1314 h 10000"/>
                <a:gd name="connsiteX6" fmla="*/ 152 w 10075"/>
                <a:gd name="connsiteY6" fmla="*/ 2798 h 10000"/>
                <a:gd name="connsiteX7" fmla="*/ 151 w 10075"/>
                <a:gd name="connsiteY7" fmla="*/ 3546 h 10000"/>
                <a:gd name="connsiteX8" fmla="*/ 1715 w 10075"/>
                <a:gd name="connsiteY8" fmla="*/ 3063 h 10000"/>
                <a:gd name="connsiteX9" fmla="*/ 2552 w 10075"/>
                <a:gd name="connsiteY9" fmla="*/ 2458 h 10000"/>
                <a:gd name="connsiteX10" fmla="*/ 3685 w 10075"/>
                <a:gd name="connsiteY10" fmla="*/ 3984 h 10000"/>
                <a:gd name="connsiteX11" fmla="*/ 4984 w 10075"/>
                <a:gd name="connsiteY11" fmla="*/ 7512 h 10000"/>
                <a:gd name="connsiteX12" fmla="*/ 6697 w 10075"/>
                <a:gd name="connsiteY12" fmla="*/ 9990 h 10000"/>
                <a:gd name="connsiteX13" fmla="*/ 8347 w 10075"/>
                <a:gd name="connsiteY13" fmla="*/ 8973 h 10000"/>
                <a:gd name="connsiteX14" fmla="*/ 9611 w 10075"/>
                <a:gd name="connsiteY14" fmla="*/ 6813 h 10000"/>
                <a:gd name="connsiteX15" fmla="*/ 9829 w 10075"/>
                <a:gd name="connsiteY15" fmla="*/ 6861 h 10000"/>
                <a:gd name="connsiteX0" fmla="*/ 9736 w 9982"/>
                <a:gd name="connsiteY0" fmla="*/ 6861 h 10000"/>
                <a:gd name="connsiteX1" fmla="*/ 9767 w 9982"/>
                <a:gd name="connsiteY1" fmla="*/ 3762 h 10000"/>
                <a:gd name="connsiteX2" fmla="*/ 7706 w 9982"/>
                <a:gd name="connsiteY2" fmla="*/ 6431 h 10000"/>
                <a:gd name="connsiteX3" fmla="*/ 5702 w 9982"/>
                <a:gd name="connsiteY3" fmla="*/ 7225 h 10000"/>
                <a:gd name="connsiteX4" fmla="*/ 2174 w 9982"/>
                <a:gd name="connsiteY4" fmla="*/ 12 h 10000"/>
                <a:gd name="connsiteX5" fmla="*/ 838 w 9982"/>
                <a:gd name="connsiteY5" fmla="*/ 1314 h 10000"/>
                <a:gd name="connsiteX6" fmla="*/ 59 w 9982"/>
                <a:gd name="connsiteY6" fmla="*/ 2798 h 10000"/>
                <a:gd name="connsiteX7" fmla="*/ 58 w 9982"/>
                <a:gd name="connsiteY7" fmla="*/ 3546 h 10000"/>
                <a:gd name="connsiteX8" fmla="*/ 1622 w 9982"/>
                <a:gd name="connsiteY8" fmla="*/ 3063 h 10000"/>
                <a:gd name="connsiteX9" fmla="*/ 2459 w 9982"/>
                <a:gd name="connsiteY9" fmla="*/ 2458 h 10000"/>
                <a:gd name="connsiteX10" fmla="*/ 3592 w 9982"/>
                <a:gd name="connsiteY10" fmla="*/ 3984 h 10000"/>
                <a:gd name="connsiteX11" fmla="*/ 4891 w 9982"/>
                <a:gd name="connsiteY11" fmla="*/ 7512 h 10000"/>
                <a:gd name="connsiteX12" fmla="*/ 6604 w 9982"/>
                <a:gd name="connsiteY12" fmla="*/ 9990 h 10000"/>
                <a:gd name="connsiteX13" fmla="*/ 8254 w 9982"/>
                <a:gd name="connsiteY13" fmla="*/ 8973 h 10000"/>
                <a:gd name="connsiteX14" fmla="*/ 9518 w 9982"/>
                <a:gd name="connsiteY14" fmla="*/ 6813 h 10000"/>
                <a:gd name="connsiteX15" fmla="*/ 9736 w 9982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05 w 9951"/>
                <a:gd name="connsiteY0" fmla="*/ 6861 h 10000"/>
                <a:gd name="connsiteX1" fmla="*/ 9736 w 9951"/>
                <a:gd name="connsiteY1" fmla="*/ 3762 h 10000"/>
                <a:gd name="connsiteX2" fmla="*/ 7671 w 9951"/>
                <a:gd name="connsiteY2" fmla="*/ 6431 h 10000"/>
                <a:gd name="connsiteX3" fmla="*/ 5663 w 9951"/>
                <a:gd name="connsiteY3" fmla="*/ 7225 h 10000"/>
                <a:gd name="connsiteX4" fmla="*/ 2129 w 9951"/>
                <a:gd name="connsiteY4" fmla="*/ 12 h 10000"/>
                <a:gd name="connsiteX5" fmla="*/ 791 w 9951"/>
                <a:gd name="connsiteY5" fmla="*/ 1314 h 10000"/>
                <a:gd name="connsiteX6" fmla="*/ 10 w 9951"/>
                <a:gd name="connsiteY6" fmla="*/ 2798 h 10000"/>
                <a:gd name="connsiteX7" fmla="*/ 9 w 9951"/>
                <a:gd name="connsiteY7" fmla="*/ 3546 h 10000"/>
                <a:gd name="connsiteX8" fmla="*/ 1576 w 9951"/>
                <a:gd name="connsiteY8" fmla="*/ 3063 h 10000"/>
                <a:gd name="connsiteX9" fmla="*/ 2414 w 9951"/>
                <a:gd name="connsiteY9" fmla="*/ 2458 h 10000"/>
                <a:gd name="connsiteX10" fmla="*/ 3549 w 9951"/>
                <a:gd name="connsiteY10" fmla="*/ 3984 h 10000"/>
                <a:gd name="connsiteX11" fmla="*/ 4851 w 9951"/>
                <a:gd name="connsiteY11" fmla="*/ 7512 h 10000"/>
                <a:gd name="connsiteX12" fmla="*/ 6567 w 9951"/>
                <a:gd name="connsiteY12" fmla="*/ 9990 h 10000"/>
                <a:gd name="connsiteX13" fmla="*/ 8220 w 9951"/>
                <a:gd name="connsiteY13" fmla="*/ 8973 h 10000"/>
                <a:gd name="connsiteX14" fmla="*/ 9486 w 9951"/>
                <a:gd name="connsiteY14" fmla="*/ 6813 h 10000"/>
                <a:gd name="connsiteX15" fmla="*/ 9705 w 9951"/>
                <a:gd name="connsiteY15" fmla="*/ 6861 h 10000"/>
                <a:gd name="connsiteX0" fmla="*/ 9746 w 9993"/>
                <a:gd name="connsiteY0" fmla="*/ 6861 h 10000"/>
                <a:gd name="connsiteX1" fmla="*/ 9777 w 9993"/>
                <a:gd name="connsiteY1" fmla="*/ 3762 h 10000"/>
                <a:gd name="connsiteX2" fmla="*/ 7702 w 9993"/>
                <a:gd name="connsiteY2" fmla="*/ 6431 h 10000"/>
                <a:gd name="connsiteX3" fmla="*/ 5684 w 9993"/>
                <a:gd name="connsiteY3" fmla="*/ 7225 h 10000"/>
                <a:gd name="connsiteX4" fmla="*/ 2132 w 9993"/>
                <a:gd name="connsiteY4" fmla="*/ 12 h 10000"/>
                <a:gd name="connsiteX5" fmla="*/ 788 w 9993"/>
                <a:gd name="connsiteY5" fmla="*/ 1314 h 10000"/>
                <a:gd name="connsiteX6" fmla="*/ 3 w 9993"/>
                <a:gd name="connsiteY6" fmla="*/ 2798 h 10000"/>
                <a:gd name="connsiteX7" fmla="*/ 2 w 9993"/>
                <a:gd name="connsiteY7" fmla="*/ 3546 h 10000"/>
                <a:gd name="connsiteX8" fmla="*/ 1577 w 9993"/>
                <a:gd name="connsiteY8" fmla="*/ 3063 h 10000"/>
                <a:gd name="connsiteX9" fmla="*/ 2419 w 9993"/>
                <a:gd name="connsiteY9" fmla="*/ 2458 h 10000"/>
                <a:gd name="connsiteX10" fmla="*/ 3559 w 9993"/>
                <a:gd name="connsiteY10" fmla="*/ 3984 h 10000"/>
                <a:gd name="connsiteX11" fmla="*/ 4868 w 9993"/>
                <a:gd name="connsiteY11" fmla="*/ 7512 h 10000"/>
                <a:gd name="connsiteX12" fmla="*/ 6592 w 9993"/>
                <a:gd name="connsiteY12" fmla="*/ 9990 h 10000"/>
                <a:gd name="connsiteX13" fmla="*/ 8253 w 9993"/>
                <a:gd name="connsiteY13" fmla="*/ 8973 h 10000"/>
                <a:gd name="connsiteX14" fmla="*/ 9526 w 9993"/>
                <a:gd name="connsiteY14" fmla="*/ 6813 h 10000"/>
                <a:gd name="connsiteX15" fmla="*/ 9746 w 9993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30 w 10000"/>
                <a:gd name="connsiteY8" fmla="*/ 2196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9 w 10000"/>
                <a:gd name="connsiteY8" fmla="*/ 1112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5650 h 8789"/>
                <a:gd name="connsiteX1" fmla="*/ 9784 w 10000"/>
                <a:gd name="connsiteY1" fmla="*/ 2551 h 8789"/>
                <a:gd name="connsiteX2" fmla="*/ 7707 w 10000"/>
                <a:gd name="connsiteY2" fmla="*/ 5220 h 8789"/>
                <a:gd name="connsiteX3" fmla="*/ 5688 w 10000"/>
                <a:gd name="connsiteY3" fmla="*/ 6014 h 8789"/>
                <a:gd name="connsiteX4" fmla="*/ 2123 w 10000"/>
                <a:gd name="connsiteY4" fmla="*/ 210 h 8789"/>
                <a:gd name="connsiteX5" fmla="*/ 789 w 10000"/>
                <a:gd name="connsiteY5" fmla="*/ 103 h 8789"/>
                <a:gd name="connsiteX6" fmla="*/ 3 w 10000"/>
                <a:gd name="connsiteY6" fmla="*/ 1587 h 8789"/>
                <a:gd name="connsiteX7" fmla="*/ 2 w 10000"/>
                <a:gd name="connsiteY7" fmla="*/ 2335 h 8789"/>
                <a:gd name="connsiteX8" fmla="*/ 1263 w 10000"/>
                <a:gd name="connsiteY8" fmla="*/ 768 h 8789"/>
                <a:gd name="connsiteX9" fmla="*/ 2421 w 10000"/>
                <a:gd name="connsiteY9" fmla="*/ 1247 h 8789"/>
                <a:gd name="connsiteX10" fmla="*/ 3561 w 10000"/>
                <a:gd name="connsiteY10" fmla="*/ 2773 h 8789"/>
                <a:gd name="connsiteX11" fmla="*/ 4871 w 10000"/>
                <a:gd name="connsiteY11" fmla="*/ 6301 h 8789"/>
                <a:gd name="connsiteX12" fmla="*/ 6597 w 10000"/>
                <a:gd name="connsiteY12" fmla="*/ 8779 h 8789"/>
                <a:gd name="connsiteX13" fmla="*/ 8259 w 10000"/>
                <a:gd name="connsiteY13" fmla="*/ 7762 h 8789"/>
                <a:gd name="connsiteX14" fmla="*/ 9533 w 10000"/>
                <a:gd name="connsiteY14" fmla="*/ 5602 h 8789"/>
                <a:gd name="connsiteX15" fmla="*/ 9753 w 10000"/>
                <a:gd name="connsiteY15" fmla="*/ 5650 h 8789"/>
                <a:gd name="connsiteX0" fmla="*/ 9753 w 10000"/>
                <a:gd name="connsiteY0" fmla="*/ 7560 h 11132"/>
                <a:gd name="connsiteX1" fmla="*/ 9784 w 10000"/>
                <a:gd name="connsiteY1" fmla="*/ 4034 h 11132"/>
                <a:gd name="connsiteX2" fmla="*/ 7707 w 10000"/>
                <a:gd name="connsiteY2" fmla="*/ 7071 h 11132"/>
                <a:gd name="connsiteX3" fmla="*/ 5688 w 10000"/>
                <a:gd name="connsiteY3" fmla="*/ 7975 h 11132"/>
                <a:gd name="connsiteX4" fmla="*/ 2196 w 10000"/>
                <a:gd name="connsiteY4" fmla="*/ 15 h 11132"/>
                <a:gd name="connsiteX5" fmla="*/ 789 w 10000"/>
                <a:gd name="connsiteY5" fmla="*/ 1249 h 11132"/>
                <a:gd name="connsiteX6" fmla="*/ 3 w 10000"/>
                <a:gd name="connsiteY6" fmla="*/ 2938 h 11132"/>
                <a:gd name="connsiteX7" fmla="*/ 2 w 10000"/>
                <a:gd name="connsiteY7" fmla="*/ 3789 h 11132"/>
                <a:gd name="connsiteX8" fmla="*/ 1263 w 10000"/>
                <a:gd name="connsiteY8" fmla="*/ 2006 h 11132"/>
                <a:gd name="connsiteX9" fmla="*/ 2421 w 10000"/>
                <a:gd name="connsiteY9" fmla="*/ 2551 h 11132"/>
                <a:gd name="connsiteX10" fmla="*/ 3561 w 10000"/>
                <a:gd name="connsiteY10" fmla="*/ 4287 h 11132"/>
                <a:gd name="connsiteX11" fmla="*/ 4871 w 10000"/>
                <a:gd name="connsiteY11" fmla="*/ 8301 h 11132"/>
                <a:gd name="connsiteX12" fmla="*/ 6597 w 10000"/>
                <a:gd name="connsiteY12" fmla="*/ 11121 h 11132"/>
                <a:gd name="connsiteX13" fmla="*/ 8259 w 10000"/>
                <a:gd name="connsiteY13" fmla="*/ 9963 h 11132"/>
                <a:gd name="connsiteX14" fmla="*/ 9533 w 10000"/>
                <a:gd name="connsiteY14" fmla="*/ 7506 h 11132"/>
                <a:gd name="connsiteX15" fmla="*/ 9753 w 10000"/>
                <a:gd name="connsiteY15" fmla="*/ 7560 h 11132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21 w 10000"/>
                <a:gd name="connsiteY9" fmla="*/ 255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36 w 10000"/>
                <a:gd name="connsiteY9" fmla="*/ 181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49 w 10000"/>
                <a:gd name="connsiteY10" fmla="*/ 4784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48 h 11120"/>
                <a:gd name="connsiteX1" fmla="*/ 9784 w 10000"/>
                <a:gd name="connsiteY1" fmla="*/ 4022 h 11120"/>
                <a:gd name="connsiteX2" fmla="*/ 7707 w 10000"/>
                <a:gd name="connsiteY2" fmla="*/ 7059 h 11120"/>
                <a:gd name="connsiteX3" fmla="*/ 5688 w 10000"/>
                <a:gd name="connsiteY3" fmla="*/ 7963 h 11120"/>
                <a:gd name="connsiteX4" fmla="*/ 3359 w 10000"/>
                <a:gd name="connsiteY4" fmla="*/ 1503 h 11120"/>
                <a:gd name="connsiteX5" fmla="*/ 2196 w 10000"/>
                <a:gd name="connsiteY5" fmla="*/ 3 h 11120"/>
                <a:gd name="connsiteX6" fmla="*/ 789 w 10000"/>
                <a:gd name="connsiteY6" fmla="*/ 1237 h 11120"/>
                <a:gd name="connsiteX7" fmla="*/ 3 w 10000"/>
                <a:gd name="connsiteY7" fmla="*/ 2926 h 11120"/>
                <a:gd name="connsiteX8" fmla="*/ 2 w 10000"/>
                <a:gd name="connsiteY8" fmla="*/ 3777 h 11120"/>
                <a:gd name="connsiteX9" fmla="*/ 1263 w 10000"/>
                <a:gd name="connsiteY9" fmla="*/ 1994 h 11120"/>
                <a:gd name="connsiteX10" fmla="*/ 2461 w 10000"/>
                <a:gd name="connsiteY10" fmla="*/ 2374 h 11120"/>
                <a:gd name="connsiteX11" fmla="*/ 3549 w 10000"/>
                <a:gd name="connsiteY11" fmla="*/ 4768 h 11120"/>
                <a:gd name="connsiteX12" fmla="*/ 4871 w 10000"/>
                <a:gd name="connsiteY12" fmla="*/ 8289 h 11120"/>
                <a:gd name="connsiteX13" fmla="*/ 6597 w 10000"/>
                <a:gd name="connsiteY13" fmla="*/ 11109 h 11120"/>
                <a:gd name="connsiteX14" fmla="*/ 8259 w 10000"/>
                <a:gd name="connsiteY14" fmla="*/ 9951 h 11120"/>
                <a:gd name="connsiteX15" fmla="*/ 9533 w 10000"/>
                <a:gd name="connsiteY15" fmla="*/ 7494 h 11120"/>
                <a:gd name="connsiteX16" fmla="*/ 9753 w 10000"/>
                <a:gd name="connsiteY16" fmla="*/ 7548 h 11120"/>
                <a:gd name="connsiteX0" fmla="*/ 9753 w 10000"/>
                <a:gd name="connsiteY0" fmla="*/ 7548 h 11259"/>
                <a:gd name="connsiteX1" fmla="*/ 9784 w 10000"/>
                <a:gd name="connsiteY1" fmla="*/ 4022 h 11259"/>
                <a:gd name="connsiteX2" fmla="*/ 7707 w 10000"/>
                <a:gd name="connsiteY2" fmla="*/ 7059 h 11259"/>
                <a:gd name="connsiteX3" fmla="*/ 5688 w 10000"/>
                <a:gd name="connsiteY3" fmla="*/ 7963 h 11259"/>
                <a:gd name="connsiteX4" fmla="*/ 3359 w 10000"/>
                <a:gd name="connsiteY4" fmla="*/ 1503 h 11259"/>
                <a:gd name="connsiteX5" fmla="*/ 2196 w 10000"/>
                <a:gd name="connsiteY5" fmla="*/ 3 h 11259"/>
                <a:gd name="connsiteX6" fmla="*/ 789 w 10000"/>
                <a:gd name="connsiteY6" fmla="*/ 1237 h 11259"/>
                <a:gd name="connsiteX7" fmla="*/ 3 w 10000"/>
                <a:gd name="connsiteY7" fmla="*/ 2926 h 11259"/>
                <a:gd name="connsiteX8" fmla="*/ 2 w 10000"/>
                <a:gd name="connsiteY8" fmla="*/ 3777 h 11259"/>
                <a:gd name="connsiteX9" fmla="*/ 1263 w 10000"/>
                <a:gd name="connsiteY9" fmla="*/ 1994 h 11259"/>
                <a:gd name="connsiteX10" fmla="*/ 2461 w 10000"/>
                <a:gd name="connsiteY10" fmla="*/ 2374 h 11259"/>
                <a:gd name="connsiteX11" fmla="*/ 3549 w 10000"/>
                <a:gd name="connsiteY11" fmla="*/ 4768 h 11259"/>
                <a:gd name="connsiteX12" fmla="*/ 4886 w 10000"/>
                <a:gd name="connsiteY12" fmla="*/ 7220 h 11259"/>
                <a:gd name="connsiteX13" fmla="*/ 6597 w 10000"/>
                <a:gd name="connsiteY13" fmla="*/ 11109 h 11259"/>
                <a:gd name="connsiteX14" fmla="*/ 8259 w 10000"/>
                <a:gd name="connsiteY14" fmla="*/ 9951 h 11259"/>
                <a:gd name="connsiteX15" fmla="*/ 9533 w 10000"/>
                <a:gd name="connsiteY15" fmla="*/ 7494 h 11259"/>
                <a:gd name="connsiteX16" fmla="*/ 9753 w 10000"/>
                <a:gd name="connsiteY16" fmla="*/ 7548 h 11259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88 w 10000"/>
                <a:gd name="connsiteY3" fmla="*/ 7963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69 w 10000"/>
                <a:gd name="connsiteY3" fmla="*/ 9196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733 w 10000"/>
                <a:gd name="connsiteY3" fmla="*/ 8292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0074"/>
                <a:gd name="connsiteX1" fmla="*/ 9784 w 10000"/>
                <a:gd name="connsiteY1" fmla="*/ 4022 h 10074"/>
                <a:gd name="connsiteX2" fmla="*/ 7707 w 10000"/>
                <a:gd name="connsiteY2" fmla="*/ 7059 h 10074"/>
                <a:gd name="connsiteX3" fmla="*/ 5733 w 10000"/>
                <a:gd name="connsiteY3" fmla="*/ 8292 h 10074"/>
                <a:gd name="connsiteX4" fmla="*/ 3359 w 10000"/>
                <a:gd name="connsiteY4" fmla="*/ 1503 h 10074"/>
                <a:gd name="connsiteX5" fmla="*/ 2196 w 10000"/>
                <a:gd name="connsiteY5" fmla="*/ 3 h 10074"/>
                <a:gd name="connsiteX6" fmla="*/ 789 w 10000"/>
                <a:gd name="connsiteY6" fmla="*/ 1237 h 10074"/>
                <a:gd name="connsiteX7" fmla="*/ 3 w 10000"/>
                <a:gd name="connsiteY7" fmla="*/ 2926 h 10074"/>
                <a:gd name="connsiteX8" fmla="*/ 2 w 10000"/>
                <a:gd name="connsiteY8" fmla="*/ 3777 h 10074"/>
                <a:gd name="connsiteX9" fmla="*/ 1263 w 10000"/>
                <a:gd name="connsiteY9" fmla="*/ 1994 h 10074"/>
                <a:gd name="connsiteX10" fmla="*/ 2461 w 10000"/>
                <a:gd name="connsiteY10" fmla="*/ 2374 h 10074"/>
                <a:gd name="connsiteX11" fmla="*/ 3549 w 10000"/>
                <a:gd name="connsiteY11" fmla="*/ 4768 h 10074"/>
                <a:gd name="connsiteX12" fmla="*/ 4886 w 10000"/>
                <a:gd name="connsiteY12" fmla="*/ 8165 h 10074"/>
                <a:gd name="connsiteX13" fmla="*/ 6614 w 10000"/>
                <a:gd name="connsiteY13" fmla="*/ 9547 h 10074"/>
                <a:gd name="connsiteX14" fmla="*/ 8259 w 10000"/>
                <a:gd name="connsiteY14" fmla="*/ 9951 h 10074"/>
                <a:gd name="connsiteX15" fmla="*/ 9533 w 10000"/>
                <a:gd name="connsiteY15" fmla="*/ 7494 h 10074"/>
                <a:gd name="connsiteX16" fmla="*/ 9753 w 10000"/>
                <a:gd name="connsiteY16" fmla="*/ 7548 h 10074"/>
                <a:gd name="connsiteX0" fmla="*/ 9753 w 10000"/>
                <a:gd name="connsiteY0" fmla="*/ 7548 h 10374"/>
                <a:gd name="connsiteX1" fmla="*/ 9784 w 10000"/>
                <a:gd name="connsiteY1" fmla="*/ 4022 h 10374"/>
                <a:gd name="connsiteX2" fmla="*/ 7707 w 10000"/>
                <a:gd name="connsiteY2" fmla="*/ 7059 h 10374"/>
                <a:gd name="connsiteX3" fmla="*/ 5733 w 10000"/>
                <a:gd name="connsiteY3" fmla="*/ 8292 h 10374"/>
                <a:gd name="connsiteX4" fmla="*/ 3359 w 10000"/>
                <a:gd name="connsiteY4" fmla="*/ 1503 h 10374"/>
                <a:gd name="connsiteX5" fmla="*/ 2196 w 10000"/>
                <a:gd name="connsiteY5" fmla="*/ 3 h 10374"/>
                <a:gd name="connsiteX6" fmla="*/ 789 w 10000"/>
                <a:gd name="connsiteY6" fmla="*/ 1237 h 10374"/>
                <a:gd name="connsiteX7" fmla="*/ 3 w 10000"/>
                <a:gd name="connsiteY7" fmla="*/ 2926 h 10374"/>
                <a:gd name="connsiteX8" fmla="*/ 2 w 10000"/>
                <a:gd name="connsiteY8" fmla="*/ 3777 h 10374"/>
                <a:gd name="connsiteX9" fmla="*/ 1263 w 10000"/>
                <a:gd name="connsiteY9" fmla="*/ 1994 h 10374"/>
                <a:gd name="connsiteX10" fmla="*/ 2461 w 10000"/>
                <a:gd name="connsiteY10" fmla="*/ 2374 h 10374"/>
                <a:gd name="connsiteX11" fmla="*/ 3549 w 10000"/>
                <a:gd name="connsiteY11" fmla="*/ 4768 h 10374"/>
                <a:gd name="connsiteX12" fmla="*/ 4886 w 10000"/>
                <a:gd name="connsiteY12" fmla="*/ 8165 h 10374"/>
                <a:gd name="connsiteX13" fmla="*/ 6614 w 10000"/>
                <a:gd name="connsiteY13" fmla="*/ 10205 h 10374"/>
                <a:gd name="connsiteX14" fmla="*/ 8259 w 10000"/>
                <a:gd name="connsiteY14" fmla="*/ 9951 h 10374"/>
                <a:gd name="connsiteX15" fmla="*/ 9533 w 10000"/>
                <a:gd name="connsiteY15" fmla="*/ 7494 h 10374"/>
                <a:gd name="connsiteX16" fmla="*/ 9753 w 10000"/>
                <a:gd name="connsiteY16" fmla="*/ 7548 h 10374"/>
                <a:gd name="connsiteX0" fmla="*/ 9753 w 10000"/>
                <a:gd name="connsiteY0" fmla="*/ 7548 h 10252"/>
                <a:gd name="connsiteX1" fmla="*/ 9784 w 10000"/>
                <a:gd name="connsiteY1" fmla="*/ 4022 h 10252"/>
                <a:gd name="connsiteX2" fmla="*/ 7707 w 10000"/>
                <a:gd name="connsiteY2" fmla="*/ 7059 h 10252"/>
                <a:gd name="connsiteX3" fmla="*/ 5733 w 10000"/>
                <a:gd name="connsiteY3" fmla="*/ 8292 h 10252"/>
                <a:gd name="connsiteX4" fmla="*/ 3359 w 10000"/>
                <a:gd name="connsiteY4" fmla="*/ 1503 h 10252"/>
                <a:gd name="connsiteX5" fmla="*/ 2196 w 10000"/>
                <a:gd name="connsiteY5" fmla="*/ 3 h 10252"/>
                <a:gd name="connsiteX6" fmla="*/ 789 w 10000"/>
                <a:gd name="connsiteY6" fmla="*/ 1237 h 10252"/>
                <a:gd name="connsiteX7" fmla="*/ 3 w 10000"/>
                <a:gd name="connsiteY7" fmla="*/ 2926 h 10252"/>
                <a:gd name="connsiteX8" fmla="*/ 2 w 10000"/>
                <a:gd name="connsiteY8" fmla="*/ 3777 h 10252"/>
                <a:gd name="connsiteX9" fmla="*/ 1263 w 10000"/>
                <a:gd name="connsiteY9" fmla="*/ 1994 h 10252"/>
                <a:gd name="connsiteX10" fmla="*/ 2461 w 10000"/>
                <a:gd name="connsiteY10" fmla="*/ 2374 h 10252"/>
                <a:gd name="connsiteX11" fmla="*/ 3549 w 10000"/>
                <a:gd name="connsiteY11" fmla="*/ 4768 h 10252"/>
                <a:gd name="connsiteX12" fmla="*/ 4886 w 10000"/>
                <a:gd name="connsiteY12" fmla="*/ 8165 h 10252"/>
                <a:gd name="connsiteX13" fmla="*/ 6614 w 10000"/>
                <a:gd name="connsiteY13" fmla="*/ 10205 h 10252"/>
                <a:gd name="connsiteX14" fmla="*/ 8259 w 10000"/>
                <a:gd name="connsiteY14" fmla="*/ 9951 h 10252"/>
                <a:gd name="connsiteX15" fmla="*/ 9533 w 10000"/>
                <a:gd name="connsiteY15" fmla="*/ 7494 h 10252"/>
                <a:gd name="connsiteX16" fmla="*/ 9753 w 10000"/>
                <a:gd name="connsiteY16" fmla="*/ 7548 h 10252"/>
                <a:gd name="connsiteX0" fmla="*/ 9753 w 10000"/>
                <a:gd name="connsiteY0" fmla="*/ 7548 h 10268"/>
                <a:gd name="connsiteX1" fmla="*/ 9784 w 10000"/>
                <a:gd name="connsiteY1" fmla="*/ 4022 h 10268"/>
                <a:gd name="connsiteX2" fmla="*/ 7707 w 10000"/>
                <a:gd name="connsiteY2" fmla="*/ 7059 h 10268"/>
                <a:gd name="connsiteX3" fmla="*/ 5733 w 10000"/>
                <a:gd name="connsiteY3" fmla="*/ 8292 h 10268"/>
                <a:gd name="connsiteX4" fmla="*/ 3359 w 10000"/>
                <a:gd name="connsiteY4" fmla="*/ 1503 h 10268"/>
                <a:gd name="connsiteX5" fmla="*/ 2196 w 10000"/>
                <a:gd name="connsiteY5" fmla="*/ 3 h 10268"/>
                <a:gd name="connsiteX6" fmla="*/ 789 w 10000"/>
                <a:gd name="connsiteY6" fmla="*/ 1237 h 10268"/>
                <a:gd name="connsiteX7" fmla="*/ 3 w 10000"/>
                <a:gd name="connsiteY7" fmla="*/ 2926 h 10268"/>
                <a:gd name="connsiteX8" fmla="*/ 2 w 10000"/>
                <a:gd name="connsiteY8" fmla="*/ 3777 h 10268"/>
                <a:gd name="connsiteX9" fmla="*/ 1263 w 10000"/>
                <a:gd name="connsiteY9" fmla="*/ 1994 h 10268"/>
                <a:gd name="connsiteX10" fmla="*/ 2461 w 10000"/>
                <a:gd name="connsiteY10" fmla="*/ 2374 h 10268"/>
                <a:gd name="connsiteX11" fmla="*/ 3549 w 10000"/>
                <a:gd name="connsiteY11" fmla="*/ 4768 h 10268"/>
                <a:gd name="connsiteX12" fmla="*/ 4886 w 10000"/>
                <a:gd name="connsiteY12" fmla="*/ 8165 h 10268"/>
                <a:gd name="connsiteX13" fmla="*/ 6614 w 10000"/>
                <a:gd name="connsiteY13" fmla="*/ 10205 h 10268"/>
                <a:gd name="connsiteX14" fmla="*/ 8259 w 10000"/>
                <a:gd name="connsiteY14" fmla="*/ 9951 h 10268"/>
                <a:gd name="connsiteX15" fmla="*/ 9533 w 10000"/>
                <a:gd name="connsiteY15" fmla="*/ 7494 h 10268"/>
                <a:gd name="connsiteX16" fmla="*/ 9753 w 10000"/>
                <a:gd name="connsiteY16" fmla="*/ 7548 h 10268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7059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3 w 10000"/>
                <a:gd name="connsiteY2" fmla="*/ 8415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14"/>
                <a:gd name="connsiteX1" fmla="*/ 9784 w 10000"/>
                <a:gd name="connsiteY1" fmla="*/ 4022 h 10214"/>
                <a:gd name="connsiteX2" fmla="*/ 7707 w 10000"/>
                <a:gd name="connsiteY2" fmla="*/ 8168 h 10214"/>
                <a:gd name="connsiteX3" fmla="*/ 5733 w 10000"/>
                <a:gd name="connsiteY3" fmla="*/ 8292 h 10214"/>
                <a:gd name="connsiteX4" fmla="*/ 3359 w 10000"/>
                <a:gd name="connsiteY4" fmla="*/ 1503 h 10214"/>
                <a:gd name="connsiteX5" fmla="*/ 2196 w 10000"/>
                <a:gd name="connsiteY5" fmla="*/ 3 h 10214"/>
                <a:gd name="connsiteX6" fmla="*/ 789 w 10000"/>
                <a:gd name="connsiteY6" fmla="*/ 1237 h 10214"/>
                <a:gd name="connsiteX7" fmla="*/ 3 w 10000"/>
                <a:gd name="connsiteY7" fmla="*/ 2926 h 10214"/>
                <a:gd name="connsiteX8" fmla="*/ 2 w 10000"/>
                <a:gd name="connsiteY8" fmla="*/ 3777 h 10214"/>
                <a:gd name="connsiteX9" fmla="*/ 1263 w 10000"/>
                <a:gd name="connsiteY9" fmla="*/ 1994 h 10214"/>
                <a:gd name="connsiteX10" fmla="*/ 2461 w 10000"/>
                <a:gd name="connsiteY10" fmla="*/ 2374 h 10214"/>
                <a:gd name="connsiteX11" fmla="*/ 3549 w 10000"/>
                <a:gd name="connsiteY11" fmla="*/ 4768 h 10214"/>
                <a:gd name="connsiteX12" fmla="*/ 4886 w 10000"/>
                <a:gd name="connsiteY12" fmla="*/ 8165 h 10214"/>
                <a:gd name="connsiteX13" fmla="*/ 6614 w 10000"/>
                <a:gd name="connsiteY13" fmla="*/ 10205 h 10214"/>
                <a:gd name="connsiteX14" fmla="*/ 8278 w 10000"/>
                <a:gd name="connsiteY14" fmla="*/ 8882 h 10214"/>
                <a:gd name="connsiteX15" fmla="*/ 9533 w 10000"/>
                <a:gd name="connsiteY15" fmla="*/ 7494 h 10214"/>
                <a:gd name="connsiteX16" fmla="*/ 9753 w 10000"/>
                <a:gd name="connsiteY16" fmla="*/ 7548 h 10214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6 w 10000"/>
                <a:gd name="connsiteY14" fmla="*/ 818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16"/>
                <a:gd name="connsiteX1" fmla="*/ 9784 w 10000"/>
                <a:gd name="connsiteY1" fmla="*/ 4022 h 10216"/>
                <a:gd name="connsiteX2" fmla="*/ 7707 w 10000"/>
                <a:gd name="connsiteY2" fmla="*/ 8168 h 10216"/>
                <a:gd name="connsiteX3" fmla="*/ 5733 w 10000"/>
                <a:gd name="connsiteY3" fmla="*/ 8292 h 10216"/>
                <a:gd name="connsiteX4" fmla="*/ 3359 w 10000"/>
                <a:gd name="connsiteY4" fmla="*/ 1503 h 10216"/>
                <a:gd name="connsiteX5" fmla="*/ 2196 w 10000"/>
                <a:gd name="connsiteY5" fmla="*/ 3 h 10216"/>
                <a:gd name="connsiteX6" fmla="*/ 789 w 10000"/>
                <a:gd name="connsiteY6" fmla="*/ 1237 h 10216"/>
                <a:gd name="connsiteX7" fmla="*/ 3 w 10000"/>
                <a:gd name="connsiteY7" fmla="*/ 2926 h 10216"/>
                <a:gd name="connsiteX8" fmla="*/ 2 w 10000"/>
                <a:gd name="connsiteY8" fmla="*/ 3777 h 10216"/>
                <a:gd name="connsiteX9" fmla="*/ 1263 w 10000"/>
                <a:gd name="connsiteY9" fmla="*/ 1994 h 10216"/>
                <a:gd name="connsiteX10" fmla="*/ 2461 w 10000"/>
                <a:gd name="connsiteY10" fmla="*/ 2374 h 10216"/>
                <a:gd name="connsiteX11" fmla="*/ 3549 w 10000"/>
                <a:gd name="connsiteY11" fmla="*/ 4768 h 10216"/>
                <a:gd name="connsiteX12" fmla="*/ 4886 w 10000"/>
                <a:gd name="connsiteY12" fmla="*/ 8165 h 10216"/>
                <a:gd name="connsiteX13" fmla="*/ 6614 w 10000"/>
                <a:gd name="connsiteY13" fmla="*/ 10205 h 10216"/>
                <a:gd name="connsiteX14" fmla="*/ 8288 w 10000"/>
                <a:gd name="connsiteY14" fmla="*/ 8923 h 10216"/>
                <a:gd name="connsiteX15" fmla="*/ 9533 w 10000"/>
                <a:gd name="connsiteY15" fmla="*/ 7494 h 10216"/>
                <a:gd name="connsiteX16" fmla="*/ 9753 w 10000"/>
                <a:gd name="connsiteY16" fmla="*/ 7548 h 10216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896 w 10045"/>
                <a:gd name="connsiteY0" fmla="*/ 5822 h 10205"/>
                <a:gd name="connsiteX1" fmla="*/ 9784 w 10045"/>
                <a:gd name="connsiteY1" fmla="*/ 4022 h 10205"/>
                <a:gd name="connsiteX2" fmla="*/ 7707 w 10045"/>
                <a:gd name="connsiteY2" fmla="*/ 8086 h 10205"/>
                <a:gd name="connsiteX3" fmla="*/ 5733 w 10045"/>
                <a:gd name="connsiteY3" fmla="*/ 8292 h 10205"/>
                <a:gd name="connsiteX4" fmla="*/ 3359 w 10045"/>
                <a:gd name="connsiteY4" fmla="*/ 1503 h 10205"/>
                <a:gd name="connsiteX5" fmla="*/ 2196 w 10045"/>
                <a:gd name="connsiteY5" fmla="*/ 3 h 10205"/>
                <a:gd name="connsiteX6" fmla="*/ 789 w 10045"/>
                <a:gd name="connsiteY6" fmla="*/ 1237 h 10205"/>
                <a:gd name="connsiteX7" fmla="*/ 3 w 10045"/>
                <a:gd name="connsiteY7" fmla="*/ 2926 h 10205"/>
                <a:gd name="connsiteX8" fmla="*/ 2 w 10045"/>
                <a:gd name="connsiteY8" fmla="*/ 3777 h 10205"/>
                <a:gd name="connsiteX9" fmla="*/ 1263 w 10045"/>
                <a:gd name="connsiteY9" fmla="*/ 1994 h 10205"/>
                <a:gd name="connsiteX10" fmla="*/ 2461 w 10045"/>
                <a:gd name="connsiteY10" fmla="*/ 2374 h 10205"/>
                <a:gd name="connsiteX11" fmla="*/ 3549 w 10045"/>
                <a:gd name="connsiteY11" fmla="*/ 4768 h 10205"/>
                <a:gd name="connsiteX12" fmla="*/ 4886 w 10045"/>
                <a:gd name="connsiteY12" fmla="*/ 8165 h 10205"/>
                <a:gd name="connsiteX13" fmla="*/ 6614 w 10045"/>
                <a:gd name="connsiteY13" fmla="*/ 10205 h 10205"/>
                <a:gd name="connsiteX14" fmla="*/ 8288 w 10045"/>
                <a:gd name="connsiteY14" fmla="*/ 8923 h 10205"/>
                <a:gd name="connsiteX15" fmla="*/ 9533 w 10045"/>
                <a:gd name="connsiteY15" fmla="*/ 7494 h 10205"/>
                <a:gd name="connsiteX16" fmla="*/ 9896 w 10045"/>
                <a:gd name="connsiteY16" fmla="*/ 5822 h 10205"/>
                <a:gd name="connsiteX0" fmla="*/ 9900 w 10046"/>
                <a:gd name="connsiteY0" fmla="*/ 6274 h 10205"/>
                <a:gd name="connsiteX1" fmla="*/ 9784 w 10046"/>
                <a:gd name="connsiteY1" fmla="*/ 4022 h 10205"/>
                <a:gd name="connsiteX2" fmla="*/ 7707 w 10046"/>
                <a:gd name="connsiteY2" fmla="*/ 8086 h 10205"/>
                <a:gd name="connsiteX3" fmla="*/ 5733 w 10046"/>
                <a:gd name="connsiteY3" fmla="*/ 8292 h 10205"/>
                <a:gd name="connsiteX4" fmla="*/ 3359 w 10046"/>
                <a:gd name="connsiteY4" fmla="*/ 1503 h 10205"/>
                <a:gd name="connsiteX5" fmla="*/ 2196 w 10046"/>
                <a:gd name="connsiteY5" fmla="*/ 3 h 10205"/>
                <a:gd name="connsiteX6" fmla="*/ 789 w 10046"/>
                <a:gd name="connsiteY6" fmla="*/ 1237 h 10205"/>
                <a:gd name="connsiteX7" fmla="*/ 3 w 10046"/>
                <a:gd name="connsiteY7" fmla="*/ 2926 h 10205"/>
                <a:gd name="connsiteX8" fmla="*/ 2 w 10046"/>
                <a:gd name="connsiteY8" fmla="*/ 3777 h 10205"/>
                <a:gd name="connsiteX9" fmla="*/ 1263 w 10046"/>
                <a:gd name="connsiteY9" fmla="*/ 1994 h 10205"/>
                <a:gd name="connsiteX10" fmla="*/ 2461 w 10046"/>
                <a:gd name="connsiteY10" fmla="*/ 2374 h 10205"/>
                <a:gd name="connsiteX11" fmla="*/ 3549 w 10046"/>
                <a:gd name="connsiteY11" fmla="*/ 4768 h 10205"/>
                <a:gd name="connsiteX12" fmla="*/ 4886 w 10046"/>
                <a:gd name="connsiteY12" fmla="*/ 8165 h 10205"/>
                <a:gd name="connsiteX13" fmla="*/ 6614 w 10046"/>
                <a:gd name="connsiteY13" fmla="*/ 10205 h 10205"/>
                <a:gd name="connsiteX14" fmla="*/ 8288 w 10046"/>
                <a:gd name="connsiteY14" fmla="*/ 8923 h 10205"/>
                <a:gd name="connsiteX15" fmla="*/ 9533 w 10046"/>
                <a:gd name="connsiteY15" fmla="*/ 7494 h 10205"/>
                <a:gd name="connsiteX16" fmla="*/ 9900 w 10046"/>
                <a:gd name="connsiteY16" fmla="*/ 6274 h 10205"/>
                <a:gd name="connsiteX0" fmla="*/ 9900 w 10032"/>
                <a:gd name="connsiteY0" fmla="*/ 6274 h 10205"/>
                <a:gd name="connsiteX1" fmla="*/ 9784 w 10032"/>
                <a:gd name="connsiteY1" fmla="*/ 4022 h 10205"/>
                <a:gd name="connsiteX2" fmla="*/ 7707 w 10032"/>
                <a:gd name="connsiteY2" fmla="*/ 8086 h 10205"/>
                <a:gd name="connsiteX3" fmla="*/ 5733 w 10032"/>
                <a:gd name="connsiteY3" fmla="*/ 8292 h 10205"/>
                <a:gd name="connsiteX4" fmla="*/ 3359 w 10032"/>
                <a:gd name="connsiteY4" fmla="*/ 1503 h 10205"/>
                <a:gd name="connsiteX5" fmla="*/ 2196 w 10032"/>
                <a:gd name="connsiteY5" fmla="*/ 3 h 10205"/>
                <a:gd name="connsiteX6" fmla="*/ 789 w 10032"/>
                <a:gd name="connsiteY6" fmla="*/ 1237 h 10205"/>
                <a:gd name="connsiteX7" fmla="*/ 3 w 10032"/>
                <a:gd name="connsiteY7" fmla="*/ 2926 h 10205"/>
                <a:gd name="connsiteX8" fmla="*/ 2 w 10032"/>
                <a:gd name="connsiteY8" fmla="*/ 3777 h 10205"/>
                <a:gd name="connsiteX9" fmla="*/ 1263 w 10032"/>
                <a:gd name="connsiteY9" fmla="*/ 1994 h 10205"/>
                <a:gd name="connsiteX10" fmla="*/ 2461 w 10032"/>
                <a:gd name="connsiteY10" fmla="*/ 2374 h 10205"/>
                <a:gd name="connsiteX11" fmla="*/ 3549 w 10032"/>
                <a:gd name="connsiteY11" fmla="*/ 4768 h 10205"/>
                <a:gd name="connsiteX12" fmla="*/ 4886 w 10032"/>
                <a:gd name="connsiteY12" fmla="*/ 8165 h 10205"/>
                <a:gd name="connsiteX13" fmla="*/ 6614 w 10032"/>
                <a:gd name="connsiteY13" fmla="*/ 10205 h 10205"/>
                <a:gd name="connsiteX14" fmla="*/ 8288 w 10032"/>
                <a:gd name="connsiteY14" fmla="*/ 8923 h 10205"/>
                <a:gd name="connsiteX15" fmla="*/ 9533 w 10032"/>
                <a:gd name="connsiteY15" fmla="*/ 7494 h 10205"/>
                <a:gd name="connsiteX16" fmla="*/ 9900 w 10032"/>
                <a:gd name="connsiteY16" fmla="*/ 6274 h 10205"/>
                <a:gd name="connsiteX0" fmla="*/ 9900 w 10111"/>
                <a:gd name="connsiteY0" fmla="*/ 6274 h 10205"/>
                <a:gd name="connsiteX1" fmla="*/ 9896 w 10111"/>
                <a:gd name="connsiteY1" fmla="*/ 3611 h 10205"/>
                <a:gd name="connsiteX2" fmla="*/ 7707 w 10111"/>
                <a:gd name="connsiteY2" fmla="*/ 8086 h 10205"/>
                <a:gd name="connsiteX3" fmla="*/ 5733 w 10111"/>
                <a:gd name="connsiteY3" fmla="*/ 8292 h 10205"/>
                <a:gd name="connsiteX4" fmla="*/ 3359 w 10111"/>
                <a:gd name="connsiteY4" fmla="*/ 1503 h 10205"/>
                <a:gd name="connsiteX5" fmla="*/ 2196 w 10111"/>
                <a:gd name="connsiteY5" fmla="*/ 3 h 10205"/>
                <a:gd name="connsiteX6" fmla="*/ 789 w 10111"/>
                <a:gd name="connsiteY6" fmla="*/ 1237 h 10205"/>
                <a:gd name="connsiteX7" fmla="*/ 3 w 10111"/>
                <a:gd name="connsiteY7" fmla="*/ 2926 h 10205"/>
                <a:gd name="connsiteX8" fmla="*/ 2 w 10111"/>
                <a:gd name="connsiteY8" fmla="*/ 3777 h 10205"/>
                <a:gd name="connsiteX9" fmla="*/ 1263 w 10111"/>
                <a:gd name="connsiteY9" fmla="*/ 1994 h 10205"/>
                <a:gd name="connsiteX10" fmla="*/ 2461 w 10111"/>
                <a:gd name="connsiteY10" fmla="*/ 2374 h 10205"/>
                <a:gd name="connsiteX11" fmla="*/ 3549 w 10111"/>
                <a:gd name="connsiteY11" fmla="*/ 4768 h 10205"/>
                <a:gd name="connsiteX12" fmla="*/ 4886 w 10111"/>
                <a:gd name="connsiteY12" fmla="*/ 8165 h 10205"/>
                <a:gd name="connsiteX13" fmla="*/ 6614 w 10111"/>
                <a:gd name="connsiteY13" fmla="*/ 10205 h 10205"/>
                <a:gd name="connsiteX14" fmla="*/ 8288 w 10111"/>
                <a:gd name="connsiteY14" fmla="*/ 8923 h 10205"/>
                <a:gd name="connsiteX15" fmla="*/ 9533 w 10111"/>
                <a:gd name="connsiteY15" fmla="*/ 7494 h 10205"/>
                <a:gd name="connsiteX16" fmla="*/ 9900 w 10111"/>
                <a:gd name="connsiteY16" fmla="*/ 6274 h 10205"/>
                <a:gd name="connsiteX0" fmla="*/ 9900 w 9900"/>
                <a:gd name="connsiteY0" fmla="*/ 6274 h 10205"/>
                <a:gd name="connsiteX1" fmla="*/ 9896 w 9900"/>
                <a:gd name="connsiteY1" fmla="*/ 3611 h 10205"/>
                <a:gd name="connsiteX2" fmla="*/ 7707 w 9900"/>
                <a:gd name="connsiteY2" fmla="*/ 8086 h 10205"/>
                <a:gd name="connsiteX3" fmla="*/ 5733 w 9900"/>
                <a:gd name="connsiteY3" fmla="*/ 8292 h 10205"/>
                <a:gd name="connsiteX4" fmla="*/ 3359 w 9900"/>
                <a:gd name="connsiteY4" fmla="*/ 1503 h 10205"/>
                <a:gd name="connsiteX5" fmla="*/ 2196 w 9900"/>
                <a:gd name="connsiteY5" fmla="*/ 3 h 10205"/>
                <a:gd name="connsiteX6" fmla="*/ 789 w 9900"/>
                <a:gd name="connsiteY6" fmla="*/ 1237 h 10205"/>
                <a:gd name="connsiteX7" fmla="*/ 3 w 9900"/>
                <a:gd name="connsiteY7" fmla="*/ 2926 h 10205"/>
                <a:gd name="connsiteX8" fmla="*/ 2 w 9900"/>
                <a:gd name="connsiteY8" fmla="*/ 3777 h 10205"/>
                <a:gd name="connsiteX9" fmla="*/ 1263 w 9900"/>
                <a:gd name="connsiteY9" fmla="*/ 1994 h 10205"/>
                <a:gd name="connsiteX10" fmla="*/ 2461 w 9900"/>
                <a:gd name="connsiteY10" fmla="*/ 2374 h 10205"/>
                <a:gd name="connsiteX11" fmla="*/ 3549 w 9900"/>
                <a:gd name="connsiteY11" fmla="*/ 4768 h 10205"/>
                <a:gd name="connsiteX12" fmla="*/ 4886 w 9900"/>
                <a:gd name="connsiteY12" fmla="*/ 8165 h 10205"/>
                <a:gd name="connsiteX13" fmla="*/ 6614 w 9900"/>
                <a:gd name="connsiteY13" fmla="*/ 10205 h 10205"/>
                <a:gd name="connsiteX14" fmla="*/ 8288 w 9900"/>
                <a:gd name="connsiteY14" fmla="*/ 8923 h 10205"/>
                <a:gd name="connsiteX15" fmla="*/ 9533 w 9900"/>
                <a:gd name="connsiteY15" fmla="*/ 7494 h 10205"/>
                <a:gd name="connsiteX16" fmla="*/ 9900 w 9900"/>
                <a:gd name="connsiteY16" fmla="*/ 6274 h 10205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4 w 10000"/>
                <a:gd name="connsiteY3" fmla="*/ 8071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9893"/>
                <a:gd name="connsiteX1" fmla="*/ 9996 w 10000"/>
                <a:gd name="connsiteY1" fmla="*/ 3538 h 9893"/>
                <a:gd name="connsiteX2" fmla="*/ 7785 w 10000"/>
                <a:gd name="connsiteY2" fmla="*/ 7924 h 9893"/>
                <a:gd name="connsiteX3" fmla="*/ 5794 w 10000"/>
                <a:gd name="connsiteY3" fmla="*/ 8071 h 9893"/>
                <a:gd name="connsiteX4" fmla="*/ 3393 w 10000"/>
                <a:gd name="connsiteY4" fmla="*/ 1473 h 9893"/>
                <a:gd name="connsiteX5" fmla="*/ 2218 w 10000"/>
                <a:gd name="connsiteY5" fmla="*/ 3 h 9893"/>
                <a:gd name="connsiteX6" fmla="*/ 797 w 10000"/>
                <a:gd name="connsiteY6" fmla="*/ 1212 h 9893"/>
                <a:gd name="connsiteX7" fmla="*/ 3 w 10000"/>
                <a:gd name="connsiteY7" fmla="*/ 2867 h 9893"/>
                <a:gd name="connsiteX8" fmla="*/ 2 w 10000"/>
                <a:gd name="connsiteY8" fmla="*/ 3701 h 9893"/>
                <a:gd name="connsiteX9" fmla="*/ 1276 w 10000"/>
                <a:gd name="connsiteY9" fmla="*/ 1954 h 9893"/>
                <a:gd name="connsiteX10" fmla="*/ 2486 w 10000"/>
                <a:gd name="connsiteY10" fmla="*/ 2326 h 9893"/>
                <a:gd name="connsiteX11" fmla="*/ 3585 w 10000"/>
                <a:gd name="connsiteY11" fmla="*/ 4672 h 9893"/>
                <a:gd name="connsiteX12" fmla="*/ 4935 w 10000"/>
                <a:gd name="connsiteY12" fmla="*/ 8001 h 9893"/>
                <a:gd name="connsiteX13" fmla="*/ 6681 w 10000"/>
                <a:gd name="connsiteY13" fmla="*/ 9893 h 9893"/>
                <a:gd name="connsiteX14" fmla="*/ 8372 w 10000"/>
                <a:gd name="connsiteY14" fmla="*/ 8744 h 9893"/>
                <a:gd name="connsiteX15" fmla="*/ 9395 w 10000"/>
                <a:gd name="connsiteY15" fmla="*/ 7182 h 9893"/>
                <a:gd name="connsiteX16" fmla="*/ 10000 w 10000"/>
                <a:gd name="connsiteY16" fmla="*/ 6148 h 9893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723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9 w 10000"/>
                <a:gd name="connsiteY10" fmla="*/ 2405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48 h 10034"/>
                <a:gd name="connsiteX1" fmla="*/ 9996 w 10000"/>
                <a:gd name="connsiteY1" fmla="*/ 3610 h 10034"/>
                <a:gd name="connsiteX2" fmla="*/ 7785 w 10000"/>
                <a:gd name="connsiteY2" fmla="*/ 8044 h 10034"/>
                <a:gd name="connsiteX3" fmla="*/ 5794 w 10000"/>
                <a:gd name="connsiteY3" fmla="*/ 8192 h 10034"/>
                <a:gd name="connsiteX4" fmla="*/ 3393 w 10000"/>
                <a:gd name="connsiteY4" fmla="*/ 1523 h 10034"/>
                <a:gd name="connsiteX5" fmla="*/ 2218 w 10000"/>
                <a:gd name="connsiteY5" fmla="*/ 37 h 10034"/>
                <a:gd name="connsiteX6" fmla="*/ 1109 w 10000"/>
                <a:gd name="connsiteY6" fmla="*/ 771 h 10034"/>
                <a:gd name="connsiteX7" fmla="*/ 3 w 10000"/>
                <a:gd name="connsiteY7" fmla="*/ 2932 h 10034"/>
                <a:gd name="connsiteX8" fmla="*/ 2 w 10000"/>
                <a:gd name="connsiteY8" fmla="*/ 3775 h 10034"/>
                <a:gd name="connsiteX9" fmla="*/ 1276 w 10000"/>
                <a:gd name="connsiteY9" fmla="*/ 2009 h 10034"/>
                <a:gd name="connsiteX10" fmla="*/ 2489 w 10000"/>
                <a:gd name="connsiteY10" fmla="*/ 2439 h 10034"/>
                <a:gd name="connsiteX11" fmla="*/ 3585 w 10000"/>
                <a:gd name="connsiteY11" fmla="*/ 4866 h 10034"/>
                <a:gd name="connsiteX12" fmla="*/ 4935 w 10000"/>
                <a:gd name="connsiteY12" fmla="*/ 8122 h 10034"/>
                <a:gd name="connsiteX13" fmla="*/ 6681 w 10000"/>
                <a:gd name="connsiteY13" fmla="*/ 10034 h 10034"/>
                <a:gd name="connsiteX14" fmla="*/ 8372 w 10000"/>
                <a:gd name="connsiteY14" fmla="*/ 8873 h 10034"/>
                <a:gd name="connsiteX15" fmla="*/ 9395 w 10000"/>
                <a:gd name="connsiteY15" fmla="*/ 7240 h 10034"/>
                <a:gd name="connsiteX16" fmla="*/ 10000 w 10000"/>
                <a:gd name="connsiteY16" fmla="*/ 6248 h 10034"/>
                <a:gd name="connsiteX0" fmla="*/ 10000 w 10000"/>
                <a:gd name="connsiteY0" fmla="*/ 6241 h 10027"/>
                <a:gd name="connsiteX1" fmla="*/ 9996 w 10000"/>
                <a:gd name="connsiteY1" fmla="*/ 3603 h 10027"/>
                <a:gd name="connsiteX2" fmla="*/ 7785 w 10000"/>
                <a:gd name="connsiteY2" fmla="*/ 8037 h 10027"/>
                <a:gd name="connsiteX3" fmla="*/ 5794 w 10000"/>
                <a:gd name="connsiteY3" fmla="*/ 8185 h 10027"/>
                <a:gd name="connsiteX4" fmla="*/ 3393 w 10000"/>
                <a:gd name="connsiteY4" fmla="*/ 1516 h 10027"/>
                <a:gd name="connsiteX5" fmla="*/ 2218 w 10000"/>
                <a:gd name="connsiteY5" fmla="*/ 30 h 10027"/>
                <a:gd name="connsiteX6" fmla="*/ 1109 w 10000"/>
                <a:gd name="connsiteY6" fmla="*/ 764 h 10027"/>
                <a:gd name="connsiteX7" fmla="*/ 3 w 10000"/>
                <a:gd name="connsiteY7" fmla="*/ 2925 h 10027"/>
                <a:gd name="connsiteX8" fmla="*/ 2 w 10000"/>
                <a:gd name="connsiteY8" fmla="*/ 3768 h 10027"/>
                <a:gd name="connsiteX9" fmla="*/ 1276 w 10000"/>
                <a:gd name="connsiteY9" fmla="*/ 2002 h 10027"/>
                <a:gd name="connsiteX10" fmla="*/ 2489 w 10000"/>
                <a:gd name="connsiteY10" fmla="*/ 2432 h 10027"/>
                <a:gd name="connsiteX11" fmla="*/ 3585 w 10000"/>
                <a:gd name="connsiteY11" fmla="*/ 4859 h 10027"/>
                <a:gd name="connsiteX12" fmla="*/ 4935 w 10000"/>
                <a:gd name="connsiteY12" fmla="*/ 8115 h 10027"/>
                <a:gd name="connsiteX13" fmla="*/ 6681 w 10000"/>
                <a:gd name="connsiteY13" fmla="*/ 10027 h 10027"/>
                <a:gd name="connsiteX14" fmla="*/ 8372 w 10000"/>
                <a:gd name="connsiteY14" fmla="*/ 8866 h 10027"/>
                <a:gd name="connsiteX15" fmla="*/ 9395 w 10000"/>
                <a:gd name="connsiteY15" fmla="*/ 7233 h 10027"/>
                <a:gd name="connsiteX16" fmla="*/ 10000 w 10000"/>
                <a:gd name="connsiteY16" fmla="*/ 624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00" h="10027">
                  <a:moveTo>
                    <a:pt x="10000" y="6241"/>
                  </a:moveTo>
                  <a:cubicBezTo>
                    <a:pt x="9996" y="4692"/>
                    <a:pt x="9999" y="5147"/>
                    <a:pt x="9996" y="3603"/>
                  </a:cubicBezTo>
                  <a:cubicBezTo>
                    <a:pt x="9578" y="4664"/>
                    <a:pt x="8485" y="7274"/>
                    <a:pt x="7785" y="8037"/>
                  </a:cubicBezTo>
                  <a:cubicBezTo>
                    <a:pt x="7085" y="8800"/>
                    <a:pt x="6461" y="9055"/>
                    <a:pt x="5794" y="8185"/>
                  </a:cubicBezTo>
                  <a:cubicBezTo>
                    <a:pt x="5127" y="7316"/>
                    <a:pt x="3981" y="2830"/>
                    <a:pt x="3393" y="1516"/>
                  </a:cubicBezTo>
                  <a:cubicBezTo>
                    <a:pt x="2805" y="201"/>
                    <a:pt x="2599" y="155"/>
                    <a:pt x="2218" y="30"/>
                  </a:cubicBezTo>
                  <a:cubicBezTo>
                    <a:pt x="1837" y="-95"/>
                    <a:pt x="1481" y="188"/>
                    <a:pt x="1109" y="764"/>
                  </a:cubicBezTo>
                  <a:cubicBezTo>
                    <a:pt x="737" y="1340"/>
                    <a:pt x="135" y="2506"/>
                    <a:pt x="3" y="2925"/>
                  </a:cubicBezTo>
                  <a:cubicBezTo>
                    <a:pt x="3" y="3996"/>
                    <a:pt x="-1" y="3139"/>
                    <a:pt x="2" y="3768"/>
                  </a:cubicBezTo>
                  <a:cubicBezTo>
                    <a:pt x="258" y="3419"/>
                    <a:pt x="862" y="2225"/>
                    <a:pt x="1276" y="2002"/>
                  </a:cubicBezTo>
                  <a:cubicBezTo>
                    <a:pt x="1690" y="1779"/>
                    <a:pt x="2104" y="1956"/>
                    <a:pt x="2489" y="2432"/>
                  </a:cubicBezTo>
                  <a:cubicBezTo>
                    <a:pt x="2874" y="2908"/>
                    <a:pt x="3177" y="3912"/>
                    <a:pt x="3585" y="4859"/>
                  </a:cubicBezTo>
                  <a:cubicBezTo>
                    <a:pt x="3993" y="5806"/>
                    <a:pt x="4419" y="7254"/>
                    <a:pt x="4935" y="8115"/>
                  </a:cubicBezTo>
                  <a:cubicBezTo>
                    <a:pt x="5451" y="8976"/>
                    <a:pt x="6108" y="10064"/>
                    <a:pt x="6681" y="10027"/>
                  </a:cubicBezTo>
                  <a:cubicBezTo>
                    <a:pt x="7254" y="9990"/>
                    <a:pt x="7920" y="9332"/>
                    <a:pt x="8372" y="8866"/>
                  </a:cubicBezTo>
                  <a:cubicBezTo>
                    <a:pt x="8824" y="8400"/>
                    <a:pt x="9281" y="7467"/>
                    <a:pt x="9395" y="7233"/>
                  </a:cubicBezTo>
                  <a:cubicBezTo>
                    <a:pt x="9509" y="6998"/>
                    <a:pt x="9778" y="6636"/>
                    <a:pt x="10000" y="6241"/>
                  </a:cubicBezTo>
                  <a:close/>
                </a:path>
              </a:pathLst>
            </a:custGeom>
            <a:solidFill>
              <a:srgbClr val="A7C3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B896288-2D2B-4E7A-BC32-791B768F1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81723"/>
            <a:ext cx="3159659" cy="685329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6276"/>
            <a:ext cx="9330267" cy="1241424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375A24D-C118-48BD-98E7-75B87F53C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91" y="696656"/>
            <a:ext cx="8322832" cy="60033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2B836B2E-833F-44DA-AC87-44F0467D2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91" y="1296988"/>
            <a:ext cx="8322832" cy="6207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79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4">
            <a:extLst>
              <a:ext uri="{FF2B5EF4-FFF2-40B4-BE49-F238E27FC236}">
                <a16:creationId xmlns:a16="http://schemas.microsoft.com/office/drawing/2014/main" id="{1F84D879-C97A-4997-8FF6-E8124E6AA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6473" cy="6339160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E3182D9D-CEF7-4A6C-9C7E-C26B61E2C007}"/>
              </a:ext>
            </a:extLst>
          </p:cNvPr>
          <p:cNvGrpSpPr/>
          <p:nvPr userDrawn="1"/>
        </p:nvGrpSpPr>
        <p:grpSpPr>
          <a:xfrm>
            <a:off x="-18107" y="5818202"/>
            <a:ext cx="12231651" cy="1041417"/>
            <a:chOff x="-18107" y="5812056"/>
            <a:chExt cx="12231651" cy="1041417"/>
          </a:xfrm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414CD6AF-DE99-4FA8-8699-43FF3C72D9CC}"/>
                </a:ext>
              </a:extLst>
            </p:cNvPr>
            <p:cNvSpPr/>
            <p:nvPr userDrawn="1"/>
          </p:nvSpPr>
          <p:spPr>
            <a:xfrm>
              <a:off x="-18107" y="5848539"/>
              <a:ext cx="12231651" cy="1004934"/>
            </a:xfrm>
            <a:custGeom>
              <a:avLst/>
              <a:gdLst>
                <a:gd name="connsiteX0" fmla="*/ 0 w 12204071"/>
                <a:gd name="connsiteY0" fmla="*/ 1004934 h 1004934"/>
                <a:gd name="connsiteX1" fmla="*/ 12204071 w 12204071"/>
                <a:gd name="connsiteY1" fmla="*/ 1004934 h 1004934"/>
                <a:gd name="connsiteX2" fmla="*/ 12185964 w 12204071"/>
                <a:gd name="connsiteY2" fmla="*/ 271604 h 1004934"/>
                <a:gd name="connsiteX3" fmla="*/ 10302844 w 12204071"/>
                <a:gd name="connsiteY3" fmla="*/ 452673 h 1004934"/>
                <a:gd name="connsiteX4" fmla="*/ 8646059 w 12204071"/>
                <a:gd name="connsiteY4" fmla="*/ 516047 h 1004934"/>
                <a:gd name="connsiteX5" fmla="*/ 6889687 w 12204071"/>
                <a:gd name="connsiteY5" fmla="*/ 461726 h 1004934"/>
                <a:gd name="connsiteX6" fmla="*/ 4952246 w 12204071"/>
                <a:gd name="connsiteY6" fmla="*/ 244443 h 1004934"/>
                <a:gd name="connsiteX7" fmla="*/ 3367889 w 12204071"/>
                <a:gd name="connsiteY7" fmla="*/ 36213 h 1004934"/>
                <a:gd name="connsiteX8" fmla="*/ 2091351 w 12204071"/>
                <a:gd name="connsiteY8" fmla="*/ 0 h 1004934"/>
                <a:gd name="connsiteX9" fmla="*/ 896293 w 12204071"/>
                <a:gd name="connsiteY9" fmla="*/ 72427 h 1004934"/>
                <a:gd name="connsiteX10" fmla="*/ 18107 w 12204071"/>
                <a:gd name="connsiteY10" fmla="*/ 162962 h 1004934"/>
                <a:gd name="connsiteX11" fmla="*/ 0 w 12204071"/>
                <a:gd name="connsiteY11" fmla="*/ 1004934 h 1004934"/>
                <a:gd name="connsiteX0" fmla="*/ 0 w 12204071"/>
                <a:gd name="connsiteY0" fmla="*/ 1004934 h 1004934"/>
                <a:gd name="connsiteX1" fmla="*/ 12204071 w 12204071"/>
                <a:gd name="connsiteY1" fmla="*/ 1004934 h 1004934"/>
                <a:gd name="connsiteX2" fmla="*/ 12198635 w 12204071"/>
                <a:gd name="connsiteY2" fmla="*/ 271604 h 1004934"/>
                <a:gd name="connsiteX3" fmla="*/ 10302844 w 12204071"/>
                <a:gd name="connsiteY3" fmla="*/ 452673 h 1004934"/>
                <a:gd name="connsiteX4" fmla="*/ 8646059 w 12204071"/>
                <a:gd name="connsiteY4" fmla="*/ 516047 h 1004934"/>
                <a:gd name="connsiteX5" fmla="*/ 6889687 w 12204071"/>
                <a:gd name="connsiteY5" fmla="*/ 461726 h 1004934"/>
                <a:gd name="connsiteX6" fmla="*/ 4952246 w 12204071"/>
                <a:gd name="connsiteY6" fmla="*/ 244443 h 1004934"/>
                <a:gd name="connsiteX7" fmla="*/ 3367889 w 12204071"/>
                <a:gd name="connsiteY7" fmla="*/ 36213 h 1004934"/>
                <a:gd name="connsiteX8" fmla="*/ 2091351 w 12204071"/>
                <a:gd name="connsiteY8" fmla="*/ 0 h 1004934"/>
                <a:gd name="connsiteX9" fmla="*/ 896293 w 12204071"/>
                <a:gd name="connsiteY9" fmla="*/ 72427 h 1004934"/>
                <a:gd name="connsiteX10" fmla="*/ 18107 w 12204071"/>
                <a:gd name="connsiteY10" fmla="*/ 162962 h 1004934"/>
                <a:gd name="connsiteX11" fmla="*/ 0 w 12204071"/>
                <a:gd name="connsiteY11" fmla="*/ 1004934 h 100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04071" h="1004934">
                  <a:moveTo>
                    <a:pt x="0" y="1004934"/>
                  </a:moveTo>
                  <a:lnTo>
                    <a:pt x="12204071" y="1004934"/>
                  </a:lnTo>
                  <a:lnTo>
                    <a:pt x="12198635" y="271604"/>
                  </a:lnTo>
                  <a:lnTo>
                    <a:pt x="10302844" y="452673"/>
                  </a:lnTo>
                  <a:lnTo>
                    <a:pt x="8646059" y="516047"/>
                  </a:lnTo>
                  <a:lnTo>
                    <a:pt x="6889687" y="461726"/>
                  </a:lnTo>
                  <a:lnTo>
                    <a:pt x="4952246" y="244443"/>
                  </a:lnTo>
                  <a:lnTo>
                    <a:pt x="3367889" y="36213"/>
                  </a:lnTo>
                  <a:lnTo>
                    <a:pt x="2091351" y="0"/>
                  </a:lnTo>
                  <a:lnTo>
                    <a:pt x="896293" y="72427"/>
                  </a:lnTo>
                  <a:lnTo>
                    <a:pt x="18107" y="162962"/>
                  </a:lnTo>
                  <a:cubicBezTo>
                    <a:pt x="15089" y="440602"/>
                    <a:pt x="12072" y="718241"/>
                    <a:pt x="0" y="10049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CF3079-C848-4B28-8F0A-33A26235D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9474" y="5812056"/>
              <a:ext cx="12209412" cy="586550"/>
            </a:xfrm>
            <a:custGeom>
              <a:avLst/>
              <a:gdLst>
                <a:gd name="T0" fmla="*/ 13053 w 13053"/>
                <a:gd name="T1" fmla="*/ 317 h 366"/>
                <a:gd name="T2" fmla="*/ 13053 w 13053"/>
                <a:gd name="T3" fmla="*/ 317 h 366"/>
                <a:gd name="T4" fmla="*/ 11501 w 13053"/>
                <a:gd name="T5" fmla="*/ 168 h 366"/>
                <a:gd name="T6" fmla="*/ 10029 w 13053"/>
                <a:gd name="T7" fmla="*/ 252 h 366"/>
                <a:gd name="T8" fmla="*/ 8596 w 13053"/>
                <a:gd name="T9" fmla="*/ 277 h 366"/>
                <a:gd name="T10" fmla="*/ 6072 w 13053"/>
                <a:gd name="T11" fmla="*/ 50 h 366"/>
                <a:gd name="T12" fmla="*/ 5115 w 13053"/>
                <a:gd name="T13" fmla="*/ 91 h 366"/>
                <a:gd name="T14" fmla="*/ 3778 w 13053"/>
                <a:gd name="T15" fmla="*/ 209 h 366"/>
                <a:gd name="T16" fmla="*/ 2612 w 13053"/>
                <a:gd name="T17" fmla="*/ 189 h 366"/>
                <a:gd name="T18" fmla="*/ 0 w 13053"/>
                <a:gd name="T19" fmla="*/ 126 h 366"/>
                <a:gd name="T20" fmla="*/ 0 w 13053"/>
                <a:gd name="T21" fmla="*/ 232 h 366"/>
                <a:gd name="T22" fmla="*/ 1462 w 13053"/>
                <a:gd name="T23" fmla="*/ 150 h 366"/>
                <a:gd name="T24" fmla="*/ 3022 w 13053"/>
                <a:gd name="T25" fmla="*/ 284 h 366"/>
                <a:gd name="T26" fmla="*/ 4524 w 13053"/>
                <a:gd name="T27" fmla="*/ 248 h 366"/>
                <a:gd name="T28" fmla="*/ 5677 w 13053"/>
                <a:gd name="T29" fmla="*/ 146 h 366"/>
                <a:gd name="T30" fmla="*/ 6274 w 13053"/>
                <a:gd name="T31" fmla="*/ 127 h 366"/>
                <a:gd name="T32" fmla="*/ 7087 w 13053"/>
                <a:gd name="T33" fmla="*/ 175 h 366"/>
                <a:gd name="T34" fmla="*/ 8014 w 13053"/>
                <a:gd name="T35" fmla="*/ 286 h 366"/>
                <a:gd name="T36" fmla="*/ 9239 w 13053"/>
                <a:gd name="T37" fmla="*/ 364 h 366"/>
                <a:gd name="T38" fmla="*/ 10419 w 13053"/>
                <a:gd name="T39" fmla="*/ 332 h 366"/>
                <a:gd name="T40" fmla="*/ 11324 w 13053"/>
                <a:gd name="T41" fmla="*/ 264 h 366"/>
                <a:gd name="T42" fmla="*/ 12115 w 13053"/>
                <a:gd name="T43" fmla="*/ 258 h 366"/>
                <a:gd name="T44" fmla="*/ 13053 w 13053"/>
                <a:gd name="T45" fmla="*/ 343 h 366"/>
                <a:gd name="T46" fmla="*/ 13053 w 13053"/>
                <a:gd name="T47" fmla="*/ 317 h 366"/>
                <a:gd name="connsiteX0" fmla="*/ 10000 w 10000"/>
                <a:gd name="connsiteY0" fmla="*/ 8017 h 8598"/>
                <a:gd name="connsiteX1" fmla="*/ 10000 w 10000"/>
                <a:gd name="connsiteY1" fmla="*/ 7306 h 8598"/>
                <a:gd name="connsiteX2" fmla="*/ 8811 w 10000"/>
                <a:gd name="connsiteY2" fmla="*/ 3235 h 8598"/>
                <a:gd name="connsiteX3" fmla="*/ 7683 w 10000"/>
                <a:gd name="connsiteY3" fmla="*/ 5530 h 8598"/>
                <a:gd name="connsiteX4" fmla="*/ 6585 w 10000"/>
                <a:gd name="connsiteY4" fmla="*/ 6213 h 8598"/>
                <a:gd name="connsiteX5" fmla="*/ 4652 w 10000"/>
                <a:gd name="connsiteY5" fmla="*/ 11 h 8598"/>
                <a:gd name="connsiteX6" fmla="*/ 3919 w 10000"/>
                <a:gd name="connsiteY6" fmla="*/ 1131 h 8598"/>
                <a:gd name="connsiteX7" fmla="*/ 2894 w 10000"/>
                <a:gd name="connsiteY7" fmla="*/ 4355 h 8598"/>
                <a:gd name="connsiteX8" fmla="*/ 2001 w 10000"/>
                <a:gd name="connsiteY8" fmla="*/ 3809 h 8598"/>
                <a:gd name="connsiteX9" fmla="*/ 0 w 10000"/>
                <a:gd name="connsiteY9" fmla="*/ 2088 h 8598"/>
                <a:gd name="connsiteX10" fmla="*/ 0 w 10000"/>
                <a:gd name="connsiteY10" fmla="*/ 4984 h 8598"/>
                <a:gd name="connsiteX11" fmla="*/ 1120 w 10000"/>
                <a:gd name="connsiteY11" fmla="*/ 2743 h 8598"/>
                <a:gd name="connsiteX12" fmla="*/ 2315 w 10000"/>
                <a:gd name="connsiteY12" fmla="*/ 6405 h 8598"/>
                <a:gd name="connsiteX13" fmla="*/ 3466 w 10000"/>
                <a:gd name="connsiteY13" fmla="*/ 5421 h 8598"/>
                <a:gd name="connsiteX14" fmla="*/ 4349 w 10000"/>
                <a:gd name="connsiteY14" fmla="*/ 2634 h 8598"/>
                <a:gd name="connsiteX15" fmla="*/ 4807 w 10000"/>
                <a:gd name="connsiteY15" fmla="*/ 2115 h 8598"/>
                <a:gd name="connsiteX16" fmla="*/ 5429 w 10000"/>
                <a:gd name="connsiteY16" fmla="*/ 3426 h 8598"/>
                <a:gd name="connsiteX17" fmla="*/ 6140 w 10000"/>
                <a:gd name="connsiteY17" fmla="*/ 6459 h 8598"/>
                <a:gd name="connsiteX18" fmla="*/ 7078 w 10000"/>
                <a:gd name="connsiteY18" fmla="*/ 8590 h 8598"/>
                <a:gd name="connsiteX19" fmla="*/ 7982 w 10000"/>
                <a:gd name="connsiteY19" fmla="*/ 7716 h 8598"/>
                <a:gd name="connsiteX20" fmla="*/ 8675 w 10000"/>
                <a:gd name="connsiteY20" fmla="*/ 5858 h 8598"/>
                <a:gd name="connsiteX21" fmla="*/ 9281 w 10000"/>
                <a:gd name="connsiteY21" fmla="*/ 5694 h 8598"/>
                <a:gd name="connsiteX22" fmla="*/ 10000 w 10000"/>
                <a:gd name="connsiteY22" fmla="*/ 8017 h 8598"/>
                <a:gd name="connsiteX0" fmla="*/ 9281 w 10007"/>
                <a:gd name="connsiteY0" fmla="*/ 6621 h 10000"/>
                <a:gd name="connsiteX1" fmla="*/ 10000 w 10007"/>
                <a:gd name="connsiteY1" fmla="*/ 8496 h 10000"/>
                <a:gd name="connsiteX2" fmla="*/ 8811 w 10007"/>
                <a:gd name="connsiteY2" fmla="*/ 3762 h 10000"/>
                <a:gd name="connsiteX3" fmla="*/ 7683 w 10007"/>
                <a:gd name="connsiteY3" fmla="*/ 6431 h 10000"/>
                <a:gd name="connsiteX4" fmla="*/ 6585 w 10007"/>
                <a:gd name="connsiteY4" fmla="*/ 7225 h 10000"/>
                <a:gd name="connsiteX5" fmla="*/ 4652 w 10007"/>
                <a:gd name="connsiteY5" fmla="*/ 12 h 10000"/>
                <a:gd name="connsiteX6" fmla="*/ 3919 w 10007"/>
                <a:gd name="connsiteY6" fmla="*/ 1314 h 10000"/>
                <a:gd name="connsiteX7" fmla="*/ 2894 w 10007"/>
                <a:gd name="connsiteY7" fmla="*/ 5064 h 10000"/>
                <a:gd name="connsiteX8" fmla="*/ 2001 w 10007"/>
                <a:gd name="connsiteY8" fmla="*/ 4429 h 10000"/>
                <a:gd name="connsiteX9" fmla="*/ 0 w 10007"/>
                <a:gd name="connsiteY9" fmla="*/ 2427 h 10000"/>
                <a:gd name="connsiteX10" fmla="*/ 0 w 10007"/>
                <a:gd name="connsiteY10" fmla="*/ 5796 h 10000"/>
                <a:gd name="connsiteX11" fmla="*/ 1120 w 10007"/>
                <a:gd name="connsiteY11" fmla="*/ 3189 h 10000"/>
                <a:gd name="connsiteX12" fmla="*/ 2315 w 10007"/>
                <a:gd name="connsiteY12" fmla="*/ 7448 h 10000"/>
                <a:gd name="connsiteX13" fmla="*/ 3466 w 10007"/>
                <a:gd name="connsiteY13" fmla="*/ 6304 h 10000"/>
                <a:gd name="connsiteX14" fmla="*/ 4349 w 10007"/>
                <a:gd name="connsiteY14" fmla="*/ 3063 h 10000"/>
                <a:gd name="connsiteX15" fmla="*/ 4807 w 10007"/>
                <a:gd name="connsiteY15" fmla="*/ 2459 h 10000"/>
                <a:gd name="connsiteX16" fmla="*/ 5429 w 10007"/>
                <a:gd name="connsiteY16" fmla="*/ 3984 h 10000"/>
                <a:gd name="connsiteX17" fmla="*/ 6140 w 10007"/>
                <a:gd name="connsiteY17" fmla="*/ 7511 h 10000"/>
                <a:gd name="connsiteX18" fmla="*/ 7078 w 10007"/>
                <a:gd name="connsiteY18" fmla="*/ 9990 h 10000"/>
                <a:gd name="connsiteX19" fmla="*/ 7982 w 10007"/>
                <a:gd name="connsiteY19" fmla="*/ 8973 h 10000"/>
                <a:gd name="connsiteX20" fmla="*/ 8675 w 10007"/>
                <a:gd name="connsiteY20" fmla="*/ 6812 h 10000"/>
                <a:gd name="connsiteX21" fmla="*/ 9281 w 10007"/>
                <a:gd name="connsiteY21" fmla="*/ 6621 h 10000"/>
                <a:gd name="connsiteX0" fmla="*/ 9281 w 9282"/>
                <a:gd name="connsiteY0" fmla="*/ 6621 h 10000"/>
                <a:gd name="connsiteX1" fmla="*/ 8811 w 9282"/>
                <a:gd name="connsiteY1" fmla="*/ 3762 h 10000"/>
                <a:gd name="connsiteX2" fmla="*/ 7683 w 9282"/>
                <a:gd name="connsiteY2" fmla="*/ 6431 h 10000"/>
                <a:gd name="connsiteX3" fmla="*/ 6585 w 9282"/>
                <a:gd name="connsiteY3" fmla="*/ 7225 h 10000"/>
                <a:gd name="connsiteX4" fmla="*/ 4652 w 9282"/>
                <a:gd name="connsiteY4" fmla="*/ 12 h 10000"/>
                <a:gd name="connsiteX5" fmla="*/ 3919 w 9282"/>
                <a:gd name="connsiteY5" fmla="*/ 1314 h 10000"/>
                <a:gd name="connsiteX6" fmla="*/ 2894 w 9282"/>
                <a:gd name="connsiteY6" fmla="*/ 5064 h 10000"/>
                <a:gd name="connsiteX7" fmla="*/ 2001 w 9282"/>
                <a:gd name="connsiteY7" fmla="*/ 4429 h 10000"/>
                <a:gd name="connsiteX8" fmla="*/ 0 w 9282"/>
                <a:gd name="connsiteY8" fmla="*/ 2427 h 10000"/>
                <a:gd name="connsiteX9" fmla="*/ 0 w 9282"/>
                <a:gd name="connsiteY9" fmla="*/ 5796 h 10000"/>
                <a:gd name="connsiteX10" fmla="*/ 1120 w 9282"/>
                <a:gd name="connsiteY10" fmla="*/ 3189 h 10000"/>
                <a:gd name="connsiteX11" fmla="*/ 2315 w 9282"/>
                <a:gd name="connsiteY11" fmla="*/ 7448 h 10000"/>
                <a:gd name="connsiteX12" fmla="*/ 3466 w 9282"/>
                <a:gd name="connsiteY12" fmla="*/ 6304 h 10000"/>
                <a:gd name="connsiteX13" fmla="*/ 4349 w 9282"/>
                <a:gd name="connsiteY13" fmla="*/ 3063 h 10000"/>
                <a:gd name="connsiteX14" fmla="*/ 4807 w 9282"/>
                <a:gd name="connsiteY14" fmla="*/ 2459 h 10000"/>
                <a:gd name="connsiteX15" fmla="*/ 5429 w 9282"/>
                <a:gd name="connsiteY15" fmla="*/ 3984 h 10000"/>
                <a:gd name="connsiteX16" fmla="*/ 6140 w 9282"/>
                <a:gd name="connsiteY16" fmla="*/ 7511 h 10000"/>
                <a:gd name="connsiteX17" fmla="*/ 7078 w 9282"/>
                <a:gd name="connsiteY17" fmla="*/ 9990 h 10000"/>
                <a:gd name="connsiteX18" fmla="*/ 7982 w 9282"/>
                <a:gd name="connsiteY18" fmla="*/ 8973 h 10000"/>
                <a:gd name="connsiteX19" fmla="*/ 8675 w 9282"/>
                <a:gd name="connsiteY19" fmla="*/ 6812 h 10000"/>
                <a:gd name="connsiteX20" fmla="*/ 9281 w 9282"/>
                <a:gd name="connsiteY20" fmla="*/ 6621 h 10000"/>
                <a:gd name="connsiteX0" fmla="*/ 9476 w 9621"/>
                <a:gd name="connsiteY0" fmla="*/ 6861 h 10000"/>
                <a:gd name="connsiteX1" fmla="*/ 9493 w 9621"/>
                <a:gd name="connsiteY1" fmla="*/ 3762 h 10000"/>
                <a:gd name="connsiteX2" fmla="*/ 8277 w 9621"/>
                <a:gd name="connsiteY2" fmla="*/ 6431 h 10000"/>
                <a:gd name="connsiteX3" fmla="*/ 7094 w 9621"/>
                <a:gd name="connsiteY3" fmla="*/ 7225 h 10000"/>
                <a:gd name="connsiteX4" fmla="*/ 5012 w 9621"/>
                <a:gd name="connsiteY4" fmla="*/ 12 h 10000"/>
                <a:gd name="connsiteX5" fmla="*/ 4222 w 9621"/>
                <a:gd name="connsiteY5" fmla="*/ 1314 h 10000"/>
                <a:gd name="connsiteX6" fmla="*/ 3118 w 9621"/>
                <a:gd name="connsiteY6" fmla="*/ 5064 h 10000"/>
                <a:gd name="connsiteX7" fmla="*/ 2156 w 9621"/>
                <a:gd name="connsiteY7" fmla="*/ 4429 h 10000"/>
                <a:gd name="connsiteX8" fmla="*/ 0 w 9621"/>
                <a:gd name="connsiteY8" fmla="*/ 2427 h 10000"/>
                <a:gd name="connsiteX9" fmla="*/ 0 w 9621"/>
                <a:gd name="connsiteY9" fmla="*/ 5796 h 10000"/>
                <a:gd name="connsiteX10" fmla="*/ 1207 w 9621"/>
                <a:gd name="connsiteY10" fmla="*/ 3189 h 10000"/>
                <a:gd name="connsiteX11" fmla="*/ 2494 w 9621"/>
                <a:gd name="connsiteY11" fmla="*/ 7448 h 10000"/>
                <a:gd name="connsiteX12" fmla="*/ 3734 w 9621"/>
                <a:gd name="connsiteY12" fmla="*/ 6304 h 10000"/>
                <a:gd name="connsiteX13" fmla="*/ 4685 w 9621"/>
                <a:gd name="connsiteY13" fmla="*/ 3063 h 10000"/>
                <a:gd name="connsiteX14" fmla="*/ 5179 w 9621"/>
                <a:gd name="connsiteY14" fmla="*/ 2459 h 10000"/>
                <a:gd name="connsiteX15" fmla="*/ 5849 w 9621"/>
                <a:gd name="connsiteY15" fmla="*/ 3984 h 10000"/>
                <a:gd name="connsiteX16" fmla="*/ 6615 w 9621"/>
                <a:gd name="connsiteY16" fmla="*/ 7511 h 10000"/>
                <a:gd name="connsiteX17" fmla="*/ 7626 w 9621"/>
                <a:gd name="connsiteY17" fmla="*/ 9990 h 10000"/>
                <a:gd name="connsiteX18" fmla="*/ 8599 w 9621"/>
                <a:gd name="connsiteY18" fmla="*/ 8973 h 10000"/>
                <a:gd name="connsiteX19" fmla="*/ 9346 w 9621"/>
                <a:gd name="connsiteY19" fmla="*/ 6812 h 10000"/>
                <a:gd name="connsiteX20" fmla="*/ 9476 w 9621"/>
                <a:gd name="connsiteY20" fmla="*/ 6861 h 10000"/>
                <a:gd name="connsiteX0" fmla="*/ 9866 w 10017"/>
                <a:gd name="connsiteY0" fmla="*/ 6861 h 10000"/>
                <a:gd name="connsiteX1" fmla="*/ 9884 w 10017"/>
                <a:gd name="connsiteY1" fmla="*/ 3762 h 10000"/>
                <a:gd name="connsiteX2" fmla="*/ 8620 w 10017"/>
                <a:gd name="connsiteY2" fmla="*/ 6431 h 10000"/>
                <a:gd name="connsiteX3" fmla="*/ 7390 w 10017"/>
                <a:gd name="connsiteY3" fmla="*/ 7225 h 10000"/>
                <a:gd name="connsiteX4" fmla="*/ 5226 w 10017"/>
                <a:gd name="connsiteY4" fmla="*/ 12 h 10000"/>
                <a:gd name="connsiteX5" fmla="*/ 4405 w 10017"/>
                <a:gd name="connsiteY5" fmla="*/ 1314 h 10000"/>
                <a:gd name="connsiteX6" fmla="*/ 3258 w 10017"/>
                <a:gd name="connsiteY6" fmla="*/ 5064 h 10000"/>
                <a:gd name="connsiteX7" fmla="*/ 2258 w 10017"/>
                <a:gd name="connsiteY7" fmla="*/ 4429 h 10000"/>
                <a:gd name="connsiteX8" fmla="*/ 17 w 10017"/>
                <a:gd name="connsiteY8" fmla="*/ 5796 h 10000"/>
                <a:gd name="connsiteX9" fmla="*/ 1272 w 10017"/>
                <a:gd name="connsiteY9" fmla="*/ 3189 h 10000"/>
                <a:gd name="connsiteX10" fmla="*/ 2609 w 10017"/>
                <a:gd name="connsiteY10" fmla="*/ 7448 h 10000"/>
                <a:gd name="connsiteX11" fmla="*/ 3898 w 10017"/>
                <a:gd name="connsiteY11" fmla="*/ 6304 h 10000"/>
                <a:gd name="connsiteX12" fmla="*/ 4887 w 10017"/>
                <a:gd name="connsiteY12" fmla="*/ 3063 h 10000"/>
                <a:gd name="connsiteX13" fmla="*/ 5400 w 10017"/>
                <a:gd name="connsiteY13" fmla="*/ 2459 h 10000"/>
                <a:gd name="connsiteX14" fmla="*/ 6096 w 10017"/>
                <a:gd name="connsiteY14" fmla="*/ 3984 h 10000"/>
                <a:gd name="connsiteX15" fmla="*/ 6893 w 10017"/>
                <a:gd name="connsiteY15" fmla="*/ 7511 h 10000"/>
                <a:gd name="connsiteX16" fmla="*/ 7943 w 10017"/>
                <a:gd name="connsiteY16" fmla="*/ 9990 h 10000"/>
                <a:gd name="connsiteX17" fmla="*/ 8955 w 10017"/>
                <a:gd name="connsiteY17" fmla="*/ 8973 h 10000"/>
                <a:gd name="connsiteX18" fmla="*/ 9731 w 10017"/>
                <a:gd name="connsiteY18" fmla="*/ 6812 h 10000"/>
                <a:gd name="connsiteX19" fmla="*/ 9866 w 10017"/>
                <a:gd name="connsiteY19" fmla="*/ 6861 h 10000"/>
                <a:gd name="connsiteX0" fmla="*/ 8598 w 8749"/>
                <a:gd name="connsiteY0" fmla="*/ 6861 h 10000"/>
                <a:gd name="connsiteX1" fmla="*/ 8616 w 8749"/>
                <a:gd name="connsiteY1" fmla="*/ 3762 h 10000"/>
                <a:gd name="connsiteX2" fmla="*/ 7352 w 8749"/>
                <a:gd name="connsiteY2" fmla="*/ 6431 h 10000"/>
                <a:gd name="connsiteX3" fmla="*/ 6122 w 8749"/>
                <a:gd name="connsiteY3" fmla="*/ 7225 h 10000"/>
                <a:gd name="connsiteX4" fmla="*/ 3958 w 8749"/>
                <a:gd name="connsiteY4" fmla="*/ 12 h 10000"/>
                <a:gd name="connsiteX5" fmla="*/ 3137 w 8749"/>
                <a:gd name="connsiteY5" fmla="*/ 1314 h 10000"/>
                <a:gd name="connsiteX6" fmla="*/ 1990 w 8749"/>
                <a:gd name="connsiteY6" fmla="*/ 5064 h 10000"/>
                <a:gd name="connsiteX7" fmla="*/ 990 w 8749"/>
                <a:gd name="connsiteY7" fmla="*/ 4429 h 10000"/>
                <a:gd name="connsiteX8" fmla="*/ 4 w 8749"/>
                <a:gd name="connsiteY8" fmla="*/ 3189 h 10000"/>
                <a:gd name="connsiteX9" fmla="*/ 1341 w 8749"/>
                <a:gd name="connsiteY9" fmla="*/ 7448 h 10000"/>
                <a:gd name="connsiteX10" fmla="*/ 2630 w 8749"/>
                <a:gd name="connsiteY10" fmla="*/ 6304 h 10000"/>
                <a:gd name="connsiteX11" fmla="*/ 3619 w 8749"/>
                <a:gd name="connsiteY11" fmla="*/ 3063 h 10000"/>
                <a:gd name="connsiteX12" fmla="*/ 4132 w 8749"/>
                <a:gd name="connsiteY12" fmla="*/ 2459 h 10000"/>
                <a:gd name="connsiteX13" fmla="*/ 4828 w 8749"/>
                <a:gd name="connsiteY13" fmla="*/ 3984 h 10000"/>
                <a:gd name="connsiteX14" fmla="*/ 5625 w 8749"/>
                <a:gd name="connsiteY14" fmla="*/ 7511 h 10000"/>
                <a:gd name="connsiteX15" fmla="*/ 6675 w 8749"/>
                <a:gd name="connsiteY15" fmla="*/ 9990 h 10000"/>
                <a:gd name="connsiteX16" fmla="*/ 7687 w 8749"/>
                <a:gd name="connsiteY16" fmla="*/ 8973 h 10000"/>
                <a:gd name="connsiteX17" fmla="*/ 8463 w 8749"/>
                <a:gd name="connsiteY17" fmla="*/ 6812 h 10000"/>
                <a:gd name="connsiteX18" fmla="*/ 8598 w 8749"/>
                <a:gd name="connsiteY18" fmla="*/ 6861 h 10000"/>
                <a:gd name="connsiteX0" fmla="*/ 8731 w 8903"/>
                <a:gd name="connsiteY0" fmla="*/ 6861 h 10000"/>
                <a:gd name="connsiteX1" fmla="*/ 8752 w 8903"/>
                <a:gd name="connsiteY1" fmla="*/ 3762 h 10000"/>
                <a:gd name="connsiteX2" fmla="*/ 7307 w 8903"/>
                <a:gd name="connsiteY2" fmla="*/ 6431 h 10000"/>
                <a:gd name="connsiteX3" fmla="*/ 5901 w 8903"/>
                <a:gd name="connsiteY3" fmla="*/ 7225 h 10000"/>
                <a:gd name="connsiteX4" fmla="*/ 3428 w 8903"/>
                <a:gd name="connsiteY4" fmla="*/ 12 h 10000"/>
                <a:gd name="connsiteX5" fmla="*/ 2490 w 8903"/>
                <a:gd name="connsiteY5" fmla="*/ 1314 h 10000"/>
                <a:gd name="connsiteX6" fmla="*/ 1179 w 8903"/>
                <a:gd name="connsiteY6" fmla="*/ 5064 h 10000"/>
                <a:gd name="connsiteX7" fmla="*/ 36 w 8903"/>
                <a:gd name="connsiteY7" fmla="*/ 4429 h 10000"/>
                <a:gd name="connsiteX8" fmla="*/ 437 w 8903"/>
                <a:gd name="connsiteY8" fmla="*/ 7448 h 10000"/>
                <a:gd name="connsiteX9" fmla="*/ 1910 w 8903"/>
                <a:gd name="connsiteY9" fmla="*/ 6304 h 10000"/>
                <a:gd name="connsiteX10" fmla="*/ 3040 w 8903"/>
                <a:gd name="connsiteY10" fmla="*/ 3063 h 10000"/>
                <a:gd name="connsiteX11" fmla="*/ 3627 w 8903"/>
                <a:gd name="connsiteY11" fmla="*/ 2459 h 10000"/>
                <a:gd name="connsiteX12" fmla="*/ 4422 w 8903"/>
                <a:gd name="connsiteY12" fmla="*/ 3984 h 10000"/>
                <a:gd name="connsiteX13" fmla="*/ 5333 w 8903"/>
                <a:gd name="connsiteY13" fmla="*/ 7511 h 10000"/>
                <a:gd name="connsiteX14" fmla="*/ 6533 w 8903"/>
                <a:gd name="connsiteY14" fmla="*/ 9990 h 10000"/>
                <a:gd name="connsiteX15" fmla="*/ 7690 w 8903"/>
                <a:gd name="connsiteY15" fmla="*/ 8973 h 10000"/>
                <a:gd name="connsiteX16" fmla="*/ 8577 w 8903"/>
                <a:gd name="connsiteY16" fmla="*/ 6812 h 10000"/>
                <a:gd name="connsiteX17" fmla="*/ 8731 w 8903"/>
                <a:gd name="connsiteY17" fmla="*/ 6861 h 10000"/>
                <a:gd name="connsiteX0" fmla="*/ 9337 w 9530"/>
                <a:gd name="connsiteY0" fmla="*/ 6861 h 10000"/>
                <a:gd name="connsiteX1" fmla="*/ 9360 w 9530"/>
                <a:gd name="connsiteY1" fmla="*/ 3762 h 10000"/>
                <a:gd name="connsiteX2" fmla="*/ 7737 w 9530"/>
                <a:gd name="connsiteY2" fmla="*/ 6431 h 10000"/>
                <a:gd name="connsiteX3" fmla="*/ 6158 w 9530"/>
                <a:gd name="connsiteY3" fmla="*/ 7225 h 10000"/>
                <a:gd name="connsiteX4" fmla="*/ 3380 w 9530"/>
                <a:gd name="connsiteY4" fmla="*/ 12 h 10000"/>
                <a:gd name="connsiteX5" fmla="*/ 2327 w 9530"/>
                <a:gd name="connsiteY5" fmla="*/ 1314 h 10000"/>
                <a:gd name="connsiteX6" fmla="*/ 854 w 9530"/>
                <a:gd name="connsiteY6" fmla="*/ 5064 h 10000"/>
                <a:gd name="connsiteX7" fmla="*/ 21 w 9530"/>
                <a:gd name="connsiteY7" fmla="*/ 7448 h 10000"/>
                <a:gd name="connsiteX8" fmla="*/ 1675 w 9530"/>
                <a:gd name="connsiteY8" fmla="*/ 6304 h 10000"/>
                <a:gd name="connsiteX9" fmla="*/ 2945 w 9530"/>
                <a:gd name="connsiteY9" fmla="*/ 3063 h 10000"/>
                <a:gd name="connsiteX10" fmla="*/ 3604 w 9530"/>
                <a:gd name="connsiteY10" fmla="*/ 2459 h 10000"/>
                <a:gd name="connsiteX11" fmla="*/ 4497 w 9530"/>
                <a:gd name="connsiteY11" fmla="*/ 3984 h 10000"/>
                <a:gd name="connsiteX12" fmla="*/ 5520 w 9530"/>
                <a:gd name="connsiteY12" fmla="*/ 7511 h 10000"/>
                <a:gd name="connsiteX13" fmla="*/ 6868 w 9530"/>
                <a:gd name="connsiteY13" fmla="*/ 9990 h 10000"/>
                <a:gd name="connsiteX14" fmla="*/ 8168 w 9530"/>
                <a:gd name="connsiteY14" fmla="*/ 8973 h 10000"/>
                <a:gd name="connsiteX15" fmla="*/ 9164 w 9530"/>
                <a:gd name="connsiteY15" fmla="*/ 6812 h 10000"/>
                <a:gd name="connsiteX16" fmla="*/ 9337 w 9530"/>
                <a:gd name="connsiteY16" fmla="*/ 6861 h 10000"/>
                <a:gd name="connsiteX0" fmla="*/ 8915 w 9118"/>
                <a:gd name="connsiteY0" fmla="*/ 6861 h 10000"/>
                <a:gd name="connsiteX1" fmla="*/ 8940 w 9118"/>
                <a:gd name="connsiteY1" fmla="*/ 3762 h 10000"/>
                <a:gd name="connsiteX2" fmla="*/ 7237 w 9118"/>
                <a:gd name="connsiteY2" fmla="*/ 6431 h 10000"/>
                <a:gd name="connsiteX3" fmla="*/ 5580 w 9118"/>
                <a:gd name="connsiteY3" fmla="*/ 7225 h 10000"/>
                <a:gd name="connsiteX4" fmla="*/ 2665 w 9118"/>
                <a:gd name="connsiteY4" fmla="*/ 12 h 10000"/>
                <a:gd name="connsiteX5" fmla="*/ 1560 w 9118"/>
                <a:gd name="connsiteY5" fmla="*/ 1314 h 10000"/>
                <a:gd name="connsiteX6" fmla="*/ 14 w 9118"/>
                <a:gd name="connsiteY6" fmla="*/ 5064 h 10000"/>
                <a:gd name="connsiteX7" fmla="*/ 876 w 9118"/>
                <a:gd name="connsiteY7" fmla="*/ 6304 h 10000"/>
                <a:gd name="connsiteX8" fmla="*/ 2208 w 9118"/>
                <a:gd name="connsiteY8" fmla="*/ 3063 h 10000"/>
                <a:gd name="connsiteX9" fmla="*/ 2900 w 9118"/>
                <a:gd name="connsiteY9" fmla="*/ 2459 h 10000"/>
                <a:gd name="connsiteX10" fmla="*/ 3837 w 9118"/>
                <a:gd name="connsiteY10" fmla="*/ 3984 h 10000"/>
                <a:gd name="connsiteX11" fmla="*/ 4910 w 9118"/>
                <a:gd name="connsiteY11" fmla="*/ 7511 h 10000"/>
                <a:gd name="connsiteX12" fmla="*/ 6325 w 9118"/>
                <a:gd name="connsiteY12" fmla="*/ 9990 h 10000"/>
                <a:gd name="connsiteX13" fmla="*/ 7689 w 9118"/>
                <a:gd name="connsiteY13" fmla="*/ 8973 h 10000"/>
                <a:gd name="connsiteX14" fmla="*/ 8734 w 9118"/>
                <a:gd name="connsiteY14" fmla="*/ 6812 h 10000"/>
                <a:gd name="connsiteX15" fmla="*/ 8915 w 9118"/>
                <a:gd name="connsiteY15" fmla="*/ 6861 h 10000"/>
                <a:gd name="connsiteX0" fmla="*/ 8833 w 9056"/>
                <a:gd name="connsiteY0" fmla="*/ 6872 h 10011"/>
                <a:gd name="connsiteX1" fmla="*/ 8861 w 9056"/>
                <a:gd name="connsiteY1" fmla="*/ 3773 h 10011"/>
                <a:gd name="connsiteX2" fmla="*/ 6993 w 9056"/>
                <a:gd name="connsiteY2" fmla="*/ 6442 h 10011"/>
                <a:gd name="connsiteX3" fmla="*/ 5176 w 9056"/>
                <a:gd name="connsiteY3" fmla="*/ 7236 h 10011"/>
                <a:gd name="connsiteX4" fmla="*/ 1979 w 9056"/>
                <a:gd name="connsiteY4" fmla="*/ 23 h 10011"/>
                <a:gd name="connsiteX5" fmla="*/ 767 w 9056"/>
                <a:gd name="connsiteY5" fmla="*/ 1325 h 10011"/>
                <a:gd name="connsiteX6" fmla="*/ 17 w 9056"/>
                <a:gd name="connsiteY6" fmla="*/ 6315 h 10011"/>
                <a:gd name="connsiteX7" fmla="*/ 1478 w 9056"/>
                <a:gd name="connsiteY7" fmla="*/ 3074 h 10011"/>
                <a:gd name="connsiteX8" fmla="*/ 2237 w 9056"/>
                <a:gd name="connsiteY8" fmla="*/ 2470 h 10011"/>
                <a:gd name="connsiteX9" fmla="*/ 3264 w 9056"/>
                <a:gd name="connsiteY9" fmla="*/ 3995 h 10011"/>
                <a:gd name="connsiteX10" fmla="*/ 4441 w 9056"/>
                <a:gd name="connsiteY10" fmla="*/ 7522 h 10011"/>
                <a:gd name="connsiteX11" fmla="*/ 5993 w 9056"/>
                <a:gd name="connsiteY11" fmla="*/ 10001 h 10011"/>
                <a:gd name="connsiteX12" fmla="*/ 7489 w 9056"/>
                <a:gd name="connsiteY12" fmla="*/ 8984 h 10011"/>
                <a:gd name="connsiteX13" fmla="*/ 8635 w 9056"/>
                <a:gd name="connsiteY13" fmla="*/ 6823 h 10011"/>
                <a:gd name="connsiteX14" fmla="*/ 8833 w 9056"/>
                <a:gd name="connsiteY14" fmla="*/ 6872 h 10011"/>
                <a:gd name="connsiteX0" fmla="*/ 9729 w 9975"/>
                <a:gd name="connsiteY0" fmla="*/ 6854 h 9990"/>
                <a:gd name="connsiteX1" fmla="*/ 9760 w 9975"/>
                <a:gd name="connsiteY1" fmla="*/ 3759 h 9990"/>
                <a:gd name="connsiteX2" fmla="*/ 7697 w 9975"/>
                <a:gd name="connsiteY2" fmla="*/ 6425 h 9990"/>
                <a:gd name="connsiteX3" fmla="*/ 5691 w 9975"/>
                <a:gd name="connsiteY3" fmla="*/ 7218 h 9990"/>
                <a:gd name="connsiteX4" fmla="*/ 2160 w 9975"/>
                <a:gd name="connsiteY4" fmla="*/ 13 h 9990"/>
                <a:gd name="connsiteX5" fmla="*/ 822 w 9975"/>
                <a:gd name="connsiteY5" fmla="*/ 1314 h 9990"/>
                <a:gd name="connsiteX6" fmla="*/ 19 w 9975"/>
                <a:gd name="connsiteY6" fmla="*/ 3181 h 9990"/>
                <a:gd name="connsiteX7" fmla="*/ 1607 w 9975"/>
                <a:gd name="connsiteY7" fmla="*/ 3061 h 9990"/>
                <a:gd name="connsiteX8" fmla="*/ 2445 w 9975"/>
                <a:gd name="connsiteY8" fmla="*/ 2457 h 9990"/>
                <a:gd name="connsiteX9" fmla="*/ 3579 w 9975"/>
                <a:gd name="connsiteY9" fmla="*/ 3981 h 9990"/>
                <a:gd name="connsiteX10" fmla="*/ 4879 w 9975"/>
                <a:gd name="connsiteY10" fmla="*/ 7504 h 9990"/>
                <a:gd name="connsiteX11" fmla="*/ 6593 w 9975"/>
                <a:gd name="connsiteY11" fmla="*/ 9980 h 9990"/>
                <a:gd name="connsiteX12" fmla="*/ 8245 w 9975"/>
                <a:gd name="connsiteY12" fmla="*/ 8964 h 9990"/>
                <a:gd name="connsiteX13" fmla="*/ 9510 w 9975"/>
                <a:gd name="connsiteY13" fmla="*/ 6806 h 9990"/>
                <a:gd name="connsiteX14" fmla="*/ 9729 w 9975"/>
                <a:gd name="connsiteY14" fmla="*/ 6854 h 9990"/>
                <a:gd name="connsiteX0" fmla="*/ 9802 w 10049"/>
                <a:gd name="connsiteY0" fmla="*/ 6861 h 10000"/>
                <a:gd name="connsiteX1" fmla="*/ 9833 w 10049"/>
                <a:gd name="connsiteY1" fmla="*/ 3763 h 10000"/>
                <a:gd name="connsiteX2" fmla="*/ 7765 w 10049"/>
                <a:gd name="connsiteY2" fmla="*/ 6431 h 10000"/>
                <a:gd name="connsiteX3" fmla="*/ 5754 w 10049"/>
                <a:gd name="connsiteY3" fmla="*/ 7225 h 10000"/>
                <a:gd name="connsiteX4" fmla="*/ 2214 w 10049"/>
                <a:gd name="connsiteY4" fmla="*/ 13 h 10000"/>
                <a:gd name="connsiteX5" fmla="*/ 873 w 10049"/>
                <a:gd name="connsiteY5" fmla="*/ 1315 h 10000"/>
                <a:gd name="connsiteX6" fmla="*/ 68 w 10049"/>
                <a:gd name="connsiteY6" fmla="*/ 3184 h 10000"/>
                <a:gd name="connsiteX7" fmla="*/ 224 w 10049"/>
                <a:gd name="connsiteY7" fmla="*/ 3643 h 10000"/>
                <a:gd name="connsiteX8" fmla="*/ 1660 w 10049"/>
                <a:gd name="connsiteY8" fmla="*/ 3064 h 10000"/>
                <a:gd name="connsiteX9" fmla="*/ 2500 w 10049"/>
                <a:gd name="connsiteY9" fmla="*/ 2459 h 10000"/>
                <a:gd name="connsiteX10" fmla="*/ 3637 w 10049"/>
                <a:gd name="connsiteY10" fmla="*/ 3985 h 10000"/>
                <a:gd name="connsiteX11" fmla="*/ 4940 w 10049"/>
                <a:gd name="connsiteY11" fmla="*/ 7512 h 10000"/>
                <a:gd name="connsiteX12" fmla="*/ 6659 w 10049"/>
                <a:gd name="connsiteY12" fmla="*/ 9990 h 10000"/>
                <a:gd name="connsiteX13" fmla="*/ 8315 w 10049"/>
                <a:gd name="connsiteY13" fmla="*/ 8973 h 10000"/>
                <a:gd name="connsiteX14" fmla="*/ 9583 w 10049"/>
                <a:gd name="connsiteY14" fmla="*/ 6813 h 10000"/>
                <a:gd name="connsiteX15" fmla="*/ 9802 w 10049"/>
                <a:gd name="connsiteY15" fmla="*/ 6861 h 10000"/>
                <a:gd name="connsiteX0" fmla="*/ 9788 w 10035"/>
                <a:gd name="connsiteY0" fmla="*/ 6860 h 9999"/>
                <a:gd name="connsiteX1" fmla="*/ 9819 w 10035"/>
                <a:gd name="connsiteY1" fmla="*/ 3762 h 9999"/>
                <a:gd name="connsiteX2" fmla="*/ 7751 w 10035"/>
                <a:gd name="connsiteY2" fmla="*/ 6430 h 9999"/>
                <a:gd name="connsiteX3" fmla="*/ 5740 w 10035"/>
                <a:gd name="connsiteY3" fmla="*/ 7224 h 9999"/>
                <a:gd name="connsiteX4" fmla="*/ 2200 w 10035"/>
                <a:gd name="connsiteY4" fmla="*/ 12 h 9999"/>
                <a:gd name="connsiteX5" fmla="*/ 859 w 10035"/>
                <a:gd name="connsiteY5" fmla="*/ 1314 h 9999"/>
                <a:gd name="connsiteX6" fmla="*/ 77 w 10035"/>
                <a:gd name="connsiteY6" fmla="*/ 2798 h 9999"/>
                <a:gd name="connsiteX7" fmla="*/ 210 w 10035"/>
                <a:gd name="connsiteY7" fmla="*/ 3642 h 9999"/>
                <a:gd name="connsiteX8" fmla="*/ 1646 w 10035"/>
                <a:gd name="connsiteY8" fmla="*/ 3063 h 9999"/>
                <a:gd name="connsiteX9" fmla="*/ 2486 w 10035"/>
                <a:gd name="connsiteY9" fmla="*/ 2458 h 9999"/>
                <a:gd name="connsiteX10" fmla="*/ 3623 w 10035"/>
                <a:gd name="connsiteY10" fmla="*/ 3984 h 9999"/>
                <a:gd name="connsiteX11" fmla="*/ 4926 w 10035"/>
                <a:gd name="connsiteY11" fmla="*/ 7511 h 9999"/>
                <a:gd name="connsiteX12" fmla="*/ 6645 w 10035"/>
                <a:gd name="connsiteY12" fmla="*/ 9989 h 9999"/>
                <a:gd name="connsiteX13" fmla="*/ 8301 w 10035"/>
                <a:gd name="connsiteY13" fmla="*/ 8972 h 9999"/>
                <a:gd name="connsiteX14" fmla="*/ 9569 w 10035"/>
                <a:gd name="connsiteY14" fmla="*/ 6812 h 9999"/>
                <a:gd name="connsiteX15" fmla="*/ 9788 w 10035"/>
                <a:gd name="connsiteY15" fmla="*/ 6860 h 9999"/>
                <a:gd name="connsiteX0" fmla="*/ 9817 w 10063"/>
                <a:gd name="connsiteY0" fmla="*/ 6861 h 10000"/>
                <a:gd name="connsiteX1" fmla="*/ 9848 w 10063"/>
                <a:gd name="connsiteY1" fmla="*/ 3762 h 10000"/>
                <a:gd name="connsiteX2" fmla="*/ 7787 w 10063"/>
                <a:gd name="connsiteY2" fmla="*/ 6431 h 10000"/>
                <a:gd name="connsiteX3" fmla="*/ 5783 w 10063"/>
                <a:gd name="connsiteY3" fmla="*/ 7225 h 10000"/>
                <a:gd name="connsiteX4" fmla="*/ 2255 w 10063"/>
                <a:gd name="connsiteY4" fmla="*/ 12 h 10000"/>
                <a:gd name="connsiteX5" fmla="*/ 919 w 10063"/>
                <a:gd name="connsiteY5" fmla="*/ 1314 h 10000"/>
                <a:gd name="connsiteX6" fmla="*/ 140 w 10063"/>
                <a:gd name="connsiteY6" fmla="*/ 2798 h 10000"/>
                <a:gd name="connsiteX7" fmla="*/ 157 w 10063"/>
                <a:gd name="connsiteY7" fmla="*/ 3498 h 10000"/>
                <a:gd name="connsiteX8" fmla="*/ 1703 w 10063"/>
                <a:gd name="connsiteY8" fmla="*/ 3063 h 10000"/>
                <a:gd name="connsiteX9" fmla="*/ 2540 w 10063"/>
                <a:gd name="connsiteY9" fmla="*/ 2458 h 10000"/>
                <a:gd name="connsiteX10" fmla="*/ 3673 w 10063"/>
                <a:gd name="connsiteY10" fmla="*/ 3984 h 10000"/>
                <a:gd name="connsiteX11" fmla="*/ 4972 w 10063"/>
                <a:gd name="connsiteY11" fmla="*/ 7512 h 10000"/>
                <a:gd name="connsiteX12" fmla="*/ 6685 w 10063"/>
                <a:gd name="connsiteY12" fmla="*/ 9990 h 10000"/>
                <a:gd name="connsiteX13" fmla="*/ 8335 w 10063"/>
                <a:gd name="connsiteY13" fmla="*/ 8973 h 10000"/>
                <a:gd name="connsiteX14" fmla="*/ 9599 w 10063"/>
                <a:gd name="connsiteY14" fmla="*/ 6813 h 10000"/>
                <a:gd name="connsiteX15" fmla="*/ 9817 w 10063"/>
                <a:gd name="connsiteY15" fmla="*/ 6861 h 10000"/>
                <a:gd name="connsiteX0" fmla="*/ 9829 w 10075"/>
                <a:gd name="connsiteY0" fmla="*/ 6861 h 10000"/>
                <a:gd name="connsiteX1" fmla="*/ 9860 w 10075"/>
                <a:gd name="connsiteY1" fmla="*/ 3762 h 10000"/>
                <a:gd name="connsiteX2" fmla="*/ 7799 w 10075"/>
                <a:gd name="connsiteY2" fmla="*/ 6431 h 10000"/>
                <a:gd name="connsiteX3" fmla="*/ 5795 w 10075"/>
                <a:gd name="connsiteY3" fmla="*/ 7225 h 10000"/>
                <a:gd name="connsiteX4" fmla="*/ 2267 w 10075"/>
                <a:gd name="connsiteY4" fmla="*/ 12 h 10000"/>
                <a:gd name="connsiteX5" fmla="*/ 931 w 10075"/>
                <a:gd name="connsiteY5" fmla="*/ 1314 h 10000"/>
                <a:gd name="connsiteX6" fmla="*/ 152 w 10075"/>
                <a:gd name="connsiteY6" fmla="*/ 2798 h 10000"/>
                <a:gd name="connsiteX7" fmla="*/ 151 w 10075"/>
                <a:gd name="connsiteY7" fmla="*/ 3546 h 10000"/>
                <a:gd name="connsiteX8" fmla="*/ 1715 w 10075"/>
                <a:gd name="connsiteY8" fmla="*/ 3063 h 10000"/>
                <a:gd name="connsiteX9" fmla="*/ 2552 w 10075"/>
                <a:gd name="connsiteY9" fmla="*/ 2458 h 10000"/>
                <a:gd name="connsiteX10" fmla="*/ 3685 w 10075"/>
                <a:gd name="connsiteY10" fmla="*/ 3984 h 10000"/>
                <a:gd name="connsiteX11" fmla="*/ 4984 w 10075"/>
                <a:gd name="connsiteY11" fmla="*/ 7512 h 10000"/>
                <a:gd name="connsiteX12" fmla="*/ 6697 w 10075"/>
                <a:gd name="connsiteY12" fmla="*/ 9990 h 10000"/>
                <a:gd name="connsiteX13" fmla="*/ 8347 w 10075"/>
                <a:gd name="connsiteY13" fmla="*/ 8973 h 10000"/>
                <a:gd name="connsiteX14" fmla="*/ 9611 w 10075"/>
                <a:gd name="connsiteY14" fmla="*/ 6813 h 10000"/>
                <a:gd name="connsiteX15" fmla="*/ 9829 w 10075"/>
                <a:gd name="connsiteY15" fmla="*/ 6861 h 10000"/>
                <a:gd name="connsiteX0" fmla="*/ 9736 w 9982"/>
                <a:gd name="connsiteY0" fmla="*/ 6861 h 10000"/>
                <a:gd name="connsiteX1" fmla="*/ 9767 w 9982"/>
                <a:gd name="connsiteY1" fmla="*/ 3762 h 10000"/>
                <a:gd name="connsiteX2" fmla="*/ 7706 w 9982"/>
                <a:gd name="connsiteY2" fmla="*/ 6431 h 10000"/>
                <a:gd name="connsiteX3" fmla="*/ 5702 w 9982"/>
                <a:gd name="connsiteY3" fmla="*/ 7225 h 10000"/>
                <a:gd name="connsiteX4" fmla="*/ 2174 w 9982"/>
                <a:gd name="connsiteY4" fmla="*/ 12 h 10000"/>
                <a:gd name="connsiteX5" fmla="*/ 838 w 9982"/>
                <a:gd name="connsiteY5" fmla="*/ 1314 h 10000"/>
                <a:gd name="connsiteX6" fmla="*/ 59 w 9982"/>
                <a:gd name="connsiteY6" fmla="*/ 2798 h 10000"/>
                <a:gd name="connsiteX7" fmla="*/ 58 w 9982"/>
                <a:gd name="connsiteY7" fmla="*/ 3546 h 10000"/>
                <a:gd name="connsiteX8" fmla="*/ 1622 w 9982"/>
                <a:gd name="connsiteY8" fmla="*/ 3063 h 10000"/>
                <a:gd name="connsiteX9" fmla="*/ 2459 w 9982"/>
                <a:gd name="connsiteY9" fmla="*/ 2458 h 10000"/>
                <a:gd name="connsiteX10" fmla="*/ 3592 w 9982"/>
                <a:gd name="connsiteY10" fmla="*/ 3984 h 10000"/>
                <a:gd name="connsiteX11" fmla="*/ 4891 w 9982"/>
                <a:gd name="connsiteY11" fmla="*/ 7512 h 10000"/>
                <a:gd name="connsiteX12" fmla="*/ 6604 w 9982"/>
                <a:gd name="connsiteY12" fmla="*/ 9990 h 10000"/>
                <a:gd name="connsiteX13" fmla="*/ 8254 w 9982"/>
                <a:gd name="connsiteY13" fmla="*/ 8973 h 10000"/>
                <a:gd name="connsiteX14" fmla="*/ 9518 w 9982"/>
                <a:gd name="connsiteY14" fmla="*/ 6813 h 10000"/>
                <a:gd name="connsiteX15" fmla="*/ 9736 w 9982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05 w 9951"/>
                <a:gd name="connsiteY0" fmla="*/ 6861 h 10000"/>
                <a:gd name="connsiteX1" fmla="*/ 9736 w 9951"/>
                <a:gd name="connsiteY1" fmla="*/ 3762 h 10000"/>
                <a:gd name="connsiteX2" fmla="*/ 7671 w 9951"/>
                <a:gd name="connsiteY2" fmla="*/ 6431 h 10000"/>
                <a:gd name="connsiteX3" fmla="*/ 5663 w 9951"/>
                <a:gd name="connsiteY3" fmla="*/ 7225 h 10000"/>
                <a:gd name="connsiteX4" fmla="*/ 2129 w 9951"/>
                <a:gd name="connsiteY4" fmla="*/ 12 h 10000"/>
                <a:gd name="connsiteX5" fmla="*/ 791 w 9951"/>
                <a:gd name="connsiteY5" fmla="*/ 1314 h 10000"/>
                <a:gd name="connsiteX6" fmla="*/ 10 w 9951"/>
                <a:gd name="connsiteY6" fmla="*/ 2798 h 10000"/>
                <a:gd name="connsiteX7" fmla="*/ 9 w 9951"/>
                <a:gd name="connsiteY7" fmla="*/ 3546 h 10000"/>
                <a:gd name="connsiteX8" fmla="*/ 1576 w 9951"/>
                <a:gd name="connsiteY8" fmla="*/ 3063 h 10000"/>
                <a:gd name="connsiteX9" fmla="*/ 2414 w 9951"/>
                <a:gd name="connsiteY9" fmla="*/ 2458 h 10000"/>
                <a:gd name="connsiteX10" fmla="*/ 3549 w 9951"/>
                <a:gd name="connsiteY10" fmla="*/ 3984 h 10000"/>
                <a:gd name="connsiteX11" fmla="*/ 4851 w 9951"/>
                <a:gd name="connsiteY11" fmla="*/ 7512 h 10000"/>
                <a:gd name="connsiteX12" fmla="*/ 6567 w 9951"/>
                <a:gd name="connsiteY12" fmla="*/ 9990 h 10000"/>
                <a:gd name="connsiteX13" fmla="*/ 8220 w 9951"/>
                <a:gd name="connsiteY13" fmla="*/ 8973 h 10000"/>
                <a:gd name="connsiteX14" fmla="*/ 9486 w 9951"/>
                <a:gd name="connsiteY14" fmla="*/ 6813 h 10000"/>
                <a:gd name="connsiteX15" fmla="*/ 9705 w 9951"/>
                <a:gd name="connsiteY15" fmla="*/ 6861 h 10000"/>
                <a:gd name="connsiteX0" fmla="*/ 9746 w 9993"/>
                <a:gd name="connsiteY0" fmla="*/ 6861 h 10000"/>
                <a:gd name="connsiteX1" fmla="*/ 9777 w 9993"/>
                <a:gd name="connsiteY1" fmla="*/ 3762 h 10000"/>
                <a:gd name="connsiteX2" fmla="*/ 7702 w 9993"/>
                <a:gd name="connsiteY2" fmla="*/ 6431 h 10000"/>
                <a:gd name="connsiteX3" fmla="*/ 5684 w 9993"/>
                <a:gd name="connsiteY3" fmla="*/ 7225 h 10000"/>
                <a:gd name="connsiteX4" fmla="*/ 2132 w 9993"/>
                <a:gd name="connsiteY4" fmla="*/ 12 h 10000"/>
                <a:gd name="connsiteX5" fmla="*/ 788 w 9993"/>
                <a:gd name="connsiteY5" fmla="*/ 1314 h 10000"/>
                <a:gd name="connsiteX6" fmla="*/ 3 w 9993"/>
                <a:gd name="connsiteY6" fmla="*/ 2798 h 10000"/>
                <a:gd name="connsiteX7" fmla="*/ 2 w 9993"/>
                <a:gd name="connsiteY7" fmla="*/ 3546 h 10000"/>
                <a:gd name="connsiteX8" fmla="*/ 1577 w 9993"/>
                <a:gd name="connsiteY8" fmla="*/ 3063 h 10000"/>
                <a:gd name="connsiteX9" fmla="*/ 2419 w 9993"/>
                <a:gd name="connsiteY9" fmla="*/ 2458 h 10000"/>
                <a:gd name="connsiteX10" fmla="*/ 3559 w 9993"/>
                <a:gd name="connsiteY10" fmla="*/ 3984 h 10000"/>
                <a:gd name="connsiteX11" fmla="*/ 4868 w 9993"/>
                <a:gd name="connsiteY11" fmla="*/ 7512 h 10000"/>
                <a:gd name="connsiteX12" fmla="*/ 6592 w 9993"/>
                <a:gd name="connsiteY12" fmla="*/ 9990 h 10000"/>
                <a:gd name="connsiteX13" fmla="*/ 8253 w 9993"/>
                <a:gd name="connsiteY13" fmla="*/ 8973 h 10000"/>
                <a:gd name="connsiteX14" fmla="*/ 9526 w 9993"/>
                <a:gd name="connsiteY14" fmla="*/ 6813 h 10000"/>
                <a:gd name="connsiteX15" fmla="*/ 9746 w 9993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30 w 10000"/>
                <a:gd name="connsiteY8" fmla="*/ 2196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9 w 10000"/>
                <a:gd name="connsiteY8" fmla="*/ 1112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5650 h 8789"/>
                <a:gd name="connsiteX1" fmla="*/ 9784 w 10000"/>
                <a:gd name="connsiteY1" fmla="*/ 2551 h 8789"/>
                <a:gd name="connsiteX2" fmla="*/ 7707 w 10000"/>
                <a:gd name="connsiteY2" fmla="*/ 5220 h 8789"/>
                <a:gd name="connsiteX3" fmla="*/ 5688 w 10000"/>
                <a:gd name="connsiteY3" fmla="*/ 6014 h 8789"/>
                <a:gd name="connsiteX4" fmla="*/ 2123 w 10000"/>
                <a:gd name="connsiteY4" fmla="*/ 210 h 8789"/>
                <a:gd name="connsiteX5" fmla="*/ 789 w 10000"/>
                <a:gd name="connsiteY5" fmla="*/ 103 h 8789"/>
                <a:gd name="connsiteX6" fmla="*/ 3 w 10000"/>
                <a:gd name="connsiteY6" fmla="*/ 1587 h 8789"/>
                <a:gd name="connsiteX7" fmla="*/ 2 w 10000"/>
                <a:gd name="connsiteY7" fmla="*/ 2335 h 8789"/>
                <a:gd name="connsiteX8" fmla="*/ 1263 w 10000"/>
                <a:gd name="connsiteY8" fmla="*/ 768 h 8789"/>
                <a:gd name="connsiteX9" fmla="*/ 2421 w 10000"/>
                <a:gd name="connsiteY9" fmla="*/ 1247 h 8789"/>
                <a:gd name="connsiteX10" fmla="*/ 3561 w 10000"/>
                <a:gd name="connsiteY10" fmla="*/ 2773 h 8789"/>
                <a:gd name="connsiteX11" fmla="*/ 4871 w 10000"/>
                <a:gd name="connsiteY11" fmla="*/ 6301 h 8789"/>
                <a:gd name="connsiteX12" fmla="*/ 6597 w 10000"/>
                <a:gd name="connsiteY12" fmla="*/ 8779 h 8789"/>
                <a:gd name="connsiteX13" fmla="*/ 8259 w 10000"/>
                <a:gd name="connsiteY13" fmla="*/ 7762 h 8789"/>
                <a:gd name="connsiteX14" fmla="*/ 9533 w 10000"/>
                <a:gd name="connsiteY14" fmla="*/ 5602 h 8789"/>
                <a:gd name="connsiteX15" fmla="*/ 9753 w 10000"/>
                <a:gd name="connsiteY15" fmla="*/ 5650 h 8789"/>
                <a:gd name="connsiteX0" fmla="*/ 9753 w 10000"/>
                <a:gd name="connsiteY0" fmla="*/ 7560 h 11132"/>
                <a:gd name="connsiteX1" fmla="*/ 9784 w 10000"/>
                <a:gd name="connsiteY1" fmla="*/ 4034 h 11132"/>
                <a:gd name="connsiteX2" fmla="*/ 7707 w 10000"/>
                <a:gd name="connsiteY2" fmla="*/ 7071 h 11132"/>
                <a:gd name="connsiteX3" fmla="*/ 5688 w 10000"/>
                <a:gd name="connsiteY3" fmla="*/ 7975 h 11132"/>
                <a:gd name="connsiteX4" fmla="*/ 2196 w 10000"/>
                <a:gd name="connsiteY4" fmla="*/ 15 h 11132"/>
                <a:gd name="connsiteX5" fmla="*/ 789 w 10000"/>
                <a:gd name="connsiteY5" fmla="*/ 1249 h 11132"/>
                <a:gd name="connsiteX6" fmla="*/ 3 w 10000"/>
                <a:gd name="connsiteY6" fmla="*/ 2938 h 11132"/>
                <a:gd name="connsiteX7" fmla="*/ 2 w 10000"/>
                <a:gd name="connsiteY7" fmla="*/ 3789 h 11132"/>
                <a:gd name="connsiteX8" fmla="*/ 1263 w 10000"/>
                <a:gd name="connsiteY8" fmla="*/ 2006 h 11132"/>
                <a:gd name="connsiteX9" fmla="*/ 2421 w 10000"/>
                <a:gd name="connsiteY9" fmla="*/ 2551 h 11132"/>
                <a:gd name="connsiteX10" fmla="*/ 3561 w 10000"/>
                <a:gd name="connsiteY10" fmla="*/ 4287 h 11132"/>
                <a:gd name="connsiteX11" fmla="*/ 4871 w 10000"/>
                <a:gd name="connsiteY11" fmla="*/ 8301 h 11132"/>
                <a:gd name="connsiteX12" fmla="*/ 6597 w 10000"/>
                <a:gd name="connsiteY12" fmla="*/ 11121 h 11132"/>
                <a:gd name="connsiteX13" fmla="*/ 8259 w 10000"/>
                <a:gd name="connsiteY13" fmla="*/ 9963 h 11132"/>
                <a:gd name="connsiteX14" fmla="*/ 9533 w 10000"/>
                <a:gd name="connsiteY14" fmla="*/ 7506 h 11132"/>
                <a:gd name="connsiteX15" fmla="*/ 9753 w 10000"/>
                <a:gd name="connsiteY15" fmla="*/ 7560 h 11132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21 w 10000"/>
                <a:gd name="connsiteY9" fmla="*/ 255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36 w 10000"/>
                <a:gd name="connsiteY9" fmla="*/ 181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49 w 10000"/>
                <a:gd name="connsiteY10" fmla="*/ 4784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48 h 11120"/>
                <a:gd name="connsiteX1" fmla="*/ 9784 w 10000"/>
                <a:gd name="connsiteY1" fmla="*/ 4022 h 11120"/>
                <a:gd name="connsiteX2" fmla="*/ 7707 w 10000"/>
                <a:gd name="connsiteY2" fmla="*/ 7059 h 11120"/>
                <a:gd name="connsiteX3" fmla="*/ 5688 w 10000"/>
                <a:gd name="connsiteY3" fmla="*/ 7963 h 11120"/>
                <a:gd name="connsiteX4" fmla="*/ 3359 w 10000"/>
                <a:gd name="connsiteY4" fmla="*/ 1503 h 11120"/>
                <a:gd name="connsiteX5" fmla="*/ 2196 w 10000"/>
                <a:gd name="connsiteY5" fmla="*/ 3 h 11120"/>
                <a:gd name="connsiteX6" fmla="*/ 789 w 10000"/>
                <a:gd name="connsiteY6" fmla="*/ 1237 h 11120"/>
                <a:gd name="connsiteX7" fmla="*/ 3 w 10000"/>
                <a:gd name="connsiteY7" fmla="*/ 2926 h 11120"/>
                <a:gd name="connsiteX8" fmla="*/ 2 w 10000"/>
                <a:gd name="connsiteY8" fmla="*/ 3777 h 11120"/>
                <a:gd name="connsiteX9" fmla="*/ 1263 w 10000"/>
                <a:gd name="connsiteY9" fmla="*/ 1994 h 11120"/>
                <a:gd name="connsiteX10" fmla="*/ 2461 w 10000"/>
                <a:gd name="connsiteY10" fmla="*/ 2374 h 11120"/>
                <a:gd name="connsiteX11" fmla="*/ 3549 w 10000"/>
                <a:gd name="connsiteY11" fmla="*/ 4768 h 11120"/>
                <a:gd name="connsiteX12" fmla="*/ 4871 w 10000"/>
                <a:gd name="connsiteY12" fmla="*/ 8289 h 11120"/>
                <a:gd name="connsiteX13" fmla="*/ 6597 w 10000"/>
                <a:gd name="connsiteY13" fmla="*/ 11109 h 11120"/>
                <a:gd name="connsiteX14" fmla="*/ 8259 w 10000"/>
                <a:gd name="connsiteY14" fmla="*/ 9951 h 11120"/>
                <a:gd name="connsiteX15" fmla="*/ 9533 w 10000"/>
                <a:gd name="connsiteY15" fmla="*/ 7494 h 11120"/>
                <a:gd name="connsiteX16" fmla="*/ 9753 w 10000"/>
                <a:gd name="connsiteY16" fmla="*/ 7548 h 11120"/>
                <a:gd name="connsiteX0" fmla="*/ 9753 w 10000"/>
                <a:gd name="connsiteY0" fmla="*/ 7548 h 11259"/>
                <a:gd name="connsiteX1" fmla="*/ 9784 w 10000"/>
                <a:gd name="connsiteY1" fmla="*/ 4022 h 11259"/>
                <a:gd name="connsiteX2" fmla="*/ 7707 w 10000"/>
                <a:gd name="connsiteY2" fmla="*/ 7059 h 11259"/>
                <a:gd name="connsiteX3" fmla="*/ 5688 w 10000"/>
                <a:gd name="connsiteY3" fmla="*/ 7963 h 11259"/>
                <a:gd name="connsiteX4" fmla="*/ 3359 w 10000"/>
                <a:gd name="connsiteY4" fmla="*/ 1503 h 11259"/>
                <a:gd name="connsiteX5" fmla="*/ 2196 w 10000"/>
                <a:gd name="connsiteY5" fmla="*/ 3 h 11259"/>
                <a:gd name="connsiteX6" fmla="*/ 789 w 10000"/>
                <a:gd name="connsiteY6" fmla="*/ 1237 h 11259"/>
                <a:gd name="connsiteX7" fmla="*/ 3 w 10000"/>
                <a:gd name="connsiteY7" fmla="*/ 2926 h 11259"/>
                <a:gd name="connsiteX8" fmla="*/ 2 w 10000"/>
                <a:gd name="connsiteY8" fmla="*/ 3777 h 11259"/>
                <a:gd name="connsiteX9" fmla="*/ 1263 w 10000"/>
                <a:gd name="connsiteY9" fmla="*/ 1994 h 11259"/>
                <a:gd name="connsiteX10" fmla="*/ 2461 w 10000"/>
                <a:gd name="connsiteY10" fmla="*/ 2374 h 11259"/>
                <a:gd name="connsiteX11" fmla="*/ 3549 w 10000"/>
                <a:gd name="connsiteY11" fmla="*/ 4768 h 11259"/>
                <a:gd name="connsiteX12" fmla="*/ 4886 w 10000"/>
                <a:gd name="connsiteY12" fmla="*/ 7220 h 11259"/>
                <a:gd name="connsiteX13" fmla="*/ 6597 w 10000"/>
                <a:gd name="connsiteY13" fmla="*/ 11109 h 11259"/>
                <a:gd name="connsiteX14" fmla="*/ 8259 w 10000"/>
                <a:gd name="connsiteY14" fmla="*/ 9951 h 11259"/>
                <a:gd name="connsiteX15" fmla="*/ 9533 w 10000"/>
                <a:gd name="connsiteY15" fmla="*/ 7494 h 11259"/>
                <a:gd name="connsiteX16" fmla="*/ 9753 w 10000"/>
                <a:gd name="connsiteY16" fmla="*/ 7548 h 11259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88 w 10000"/>
                <a:gd name="connsiteY3" fmla="*/ 7963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69 w 10000"/>
                <a:gd name="connsiteY3" fmla="*/ 9196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733 w 10000"/>
                <a:gd name="connsiteY3" fmla="*/ 8292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0074"/>
                <a:gd name="connsiteX1" fmla="*/ 9784 w 10000"/>
                <a:gd name="connsiteY1" fmla="*/ 4022 h 10074"/>
                <a:gd name="connsiteX2" fmla="*/ 7707 w 10000"/>
                <a:gd name="connsiteY2" fmla="*/ 7059 h 10074"/>
                <a:gd name="connsiteX3" fmla="*/ 5733 w 10000"/>
                <a:gd name="connsiteY3" fmla="*/ 8292 h 10074"/>
                <a:gd name="connsiteX4" fmla="*/ 3359 w 10000"/>
                <a:gd name="connsiteY4" fmla="*/ 1503 h 10074"/>
                <a:gd name="connsiteX5" fmla="*/ 2196 w 10000"/>
                <a:gd name="connsiteY5" fmla="*/ 3 h 10074"/>
                <a:gd name="connsiteX6" fmla="*/ 789 w 10000"/>
                <a:gd name="connsiteY6" fmla="*/ 1237 h 10074"/>
                <a:gd name="connsiteX7" fmla="*/ 3 w 10000"/>
                <a:gd name="connsiteY7" fmla="*/ 2926 h 10074"/>
                <a:gd name="connsiteX8" fmla="*/ 2 w 10000"/>
                <a:gd name="connsiteY8" fmla="*/ 3777 h 10074"/>
                <a:gd name="connsiteX9" fmla="*/ 1263 w 10000"/>
                <a:gd name="connsiteY9" fmla="*/ 1994 h 10074"/>
                <a:gd name="connsiteX10" fmla="*/ 2461 w 10000"/>
                <a:gd name="connsiteY10" fmla="*/ 2374 h 10074"/>
                <a:gd name="connsiteX11" fmla="*/ 3549 w 10000"/>
                <a:gd name="connsiteY11" fmla="*/ 4768 h 10074"/>
                <a:gd name="connsiteX12" fmla="*/ 4886 w 10000"/>
                <a:gd name="connsiteY12" fmla="*/ 8165 h 10074"/>
                <a:gd name="connsiteX13" fmla="*/ 6614 w 10000"/>
                <a:gd name="connsiteY13" fmla="*/ 9547 h 10074"/>
                <a:gd name="connsiteX14" fmla="*/ 8259 w 10000"/>
                <a:gd name="connsiteY14" fmla="*/ 9951 h 10074"/>
                <a:gd name="connsiteX15" fmla="*/ 9533 w 10000"/>
                <a:gd name="connsiteY15" fmla="*/ 7494 h 10074"/>
                <a:gd name="connsiteX16" fmla="*/ 9753 w 10000"/>
                <a:gd name="connsiteY16" fmla="*/ 7548 h 10074"/>
                <a:gd name="connsiteX0" fmla="*/ 9753 w 10000"/>
                <a:gd name="connsiteY0" fmla="*/ 7548 h 10374"/>
                <a:gd name="connsiteX1" fmla="*/ 9784 w 10000"/>
                <a:gd name="connsiteY1" fmla="*/ 4022 h 10374"/>
                <a:gd name="connsiteX2" fmla="*/ 7707 w 10000"/>
                <a:gd name="connsiteY2" fmla="*/ 7059 h 10374"/>
                <a:gd name="connsiteX3" fmla="*/ 5733 w 10000"/>
                <a:gd name="connsiteY3" fmla="*/ 8292 h 10374"/>
                <a:gd name="connsiteX4" fmla="*/ 3359 w 10000"/>
                <a:gd name="connsiteY4" fmla="*/ 1503 h 10374"/>
                <a:gd name="connsiteX5" fmla="*/ 2196 w 10000"/>
                <a:gd name="connsiteY5" fmla="*/ 3 h 10374"/>
                <a:gd name="connsiteX6" fmla="*/ 789 w 10000"/>
                <a:gd name="connsiteY6" fmla="*/ 1237 h 10374"/>
                <a:gd name="connsiteX7" fmla="*/ 3 w 10000"/>
                <a:gd name="connsiteY7" fmla="*/ 2926 h 10374"/>
                <a:gd name="connsiteX8" fmla="*/ 2 w 10000"/>
                <a:gd name="connsiteY8" fmla="*/ 3777 h 10374"/>
                <a:gd name="connsiteX9" fmla="*/ 1263 w 10000"/>
                <a:gd name="connsiteY9" fmla="*/ 1994 h 10374"/>
                <a:gd name="connsiteX10" fmla="*/ 2461 w 10000"/>
                <a:gd name="connsiteY10" fmla="*/ 2374 h 10374"/>
                <a:gd name="connsiteX11" fmla="*/ 3549 w 10000"/>
                <a:gd name="connsiteY11" fmla="*/ 4768 h 10374"/>
                <a:gd name="connsiteX12" fmla="*/ 4886 w 10000"/>
                <a:gd name="connsiteY12" fmla="*/ 8165 h 10374"/>
                <a:gd name="connsiteX13" fmla="*/ 6614 w 10000"/>
                <a:gd name="connsiteY13" fmla="*/ 10205 h 10374"/>
                <a:gd name="connsiteX14" fmla="*/ 8259 w 10000"/>
                <a:gd name="connsiteY14" fmla="*/ 9951 h 10374"/>
                <a:gd name="connsiteX15" fmla="*/ 9533 w 10000"/>
                <a:gd name="connsiteY15" fmla="*/ 7494 h 10374"/>
                <a:gd name="connsiteX16" fmla="*/ 9753 w 10000"/>
                <a:gd name="connsiteY16" fmla="*/ 7548 h 10374"/>
                <a:gd name="connsiteX0" fmla="*/ 9753 w 10000"/>
                <a:gd name="connsiteY0" fmla="*/ 7548 h 10252"/>
                <a:gd name="connsiteX1" fmla="*/ 9784 w 10000"/>
                <a:gd name="connsiteY1" fmla="*/ 4022 h 10252"/>
                <a:gd name="connsiteX2" fmla="*/ 7707 w 10000"/>
                <a:gd name="connsiteY2" fmla="*/ 7059 h 10252"/>
                <a:gd name="connsiteX3" fmla="*/ 5733 w 10000"/>
                <a:gd name="connsiteY3" fmla="*/ 8292 h 10252"/>
                <a:gd name="connsiteX4" fmla="*/ 3359 w 10000"/>
                <a:gd name="connsiteY4" fmla="*/ 1503 h 10252"/>
                <a:gd name="connsiteX5" fmla="*/ 2196 w 10000"/>
                <a:gd name="connsiteY5" fmla="*/ 3 h 10252"/>
                <a:gd name="connsiteX6" fmla="*/ 789 w 10000"/>
                <a:gd name="connsiteY6" fmla="*/ 1237 h 10252"/>
                <a:gd name="connsiteX7" fmla="*/ 3 w 10000"/>
                <a:gd name="connsiteY7" fmla="*/ 2926 h 10252"/>
                <a:gd name="connsiteX8" fmla="*/ 2 w 10000"/>
                <a:gd name="connsiteY8" fmla="*/ 3777 h 10252"/>
                <a:gd name="connsiteX9" fmla="*/ 1263 w 10000"/>
                <a:gd name="connsiteY9" fmla="*/ 1994 h 10252"/>
                <a:gd name="connsiteX10" fmla="*/ 2461 w 10000"/>
                <a:gd name="connsiteY10" fmla="*/ 2374 h 10252"/>
                <a:gd name="connsiteX11" fmla="*/ 3549 w 10000"/>
                <a:gd name="connsiteY11" fmla="*/ 4768 h 10252"/>
                <a:gd name="connsiteX12" fmla="*/ 4886 w 10000"/>
                <a:gd name="connsiteY12" fmla="*/ 8165 h 10252"/>
                <a:gd name="connsiteX13" fmla="*/ 6614 w 10000"/>
                <a:gd name="connsiteY13" fmla="*/ 10205 h 10252"/>
                <a:gd name="connsiteX14" fmla="*/ 8259 w 10000"/>
                <a:gd name="connsiteY14" fmla="*/ 9951 h 10252"/>
                <a:gd name="connsiteX15" fmla="*/ 9533 w 10000"/>
                <a:gd name="connsiteY15" fmla="*/ 7494 h 10252"/>
                <a:gd name="connsiteX16" fmla="*/ 9753 w 10000"/>
                <a:gd name="connsiteY16" fmla="*/ 7548 h 10252"/>
                <a:gd name="connsiteX0" fmla="*/ 9753 w 10000"/>
                <a:gd name="connsiteY0" fmla="*/ 7548 h 10268"/>
                <a:gd name="connsiteX1" fmla="*/ 9784 w 10000"/>
                <a:gd name="connsiteY1" fmla="*/ 4022 h 10268"/>
                <a:gd name="connsiteX2" fmla="*/ 7707 w 10000"/>
                <a:gd name="connsiteY2" fmla="*/ 7059 h 10268"/>
                <a:gd name="connsiteX3" fmla="*/ 5733 w 10000"/>
                <a:gd name="connsiteY3" fmla="*/ 8292 h 10268"/>
                <a:gd name="connsiteX4" fmla="*/ 3359 w 10000"/>
                <a:gd name="connsiteY4" fmla="*/ 1503 h 10268"/>
                <a:gd name="connsiteX5" fmla="*/ 2196 w 10000"/>
                <a:gd name="connsiteY5" fmla="*/ 3 h 10268"/>
                <a:gd name="connsiteX6" fmla="*/ 789 w 10000"/>
                <a:gd name="connsiteY6" fmla="*/ 1237 h 10268"/>
                <a:gd name="connsiteX7" fmla="*/ 3 w 10000"/>
                <a:gd name="connsiteY7" fmla="*/ 2926 h 10268"/>
                <a:gd name="connsiteX8" fmla="*/ 2 w 10000"/>
                <a:gd name="connsiteY8" fmla="*/ 3777 h 10268"/>
                <a:gd name="connsiteX9" fmla="*/ 1263 w 10000"/>
                <a:gd name="connsiteY9" fmla="*/ 1994 h 10268"/>
                <a:gd name="connsiteX10" fmla="*/ 2461 w 10000"/>
                <a:gd name="connsiteY10" fmla="*/ 2374 h 10268"/>
                <a:gd name="connsiteX11" fmla="*/ 3549 w 10000"/>
                <a:gd name="connsiteY11" fmla="*/ 4768 h 10268"/>
                <a:gd name="connsiteX12" fmla="*/ 4886 w 10000"/>
                <a:gd name="connsiteY12" fmla="*/ 8165 h 10268"/>
                <a:gd name="connsiteX13" fmla="*/ 6614 w 10000"/>
                <a:gd name="connsiteY13" fmla="*/ 10205 h 10268"/>
                <a:gd name="connsiteX14" fmla="*/ 8259 w 10000"/>
                <a:gd name="connsiteY14" fmla="*/ 9951 h 10268"/>
                <a:gd name="connsiteX15" fmla="*/ 9533 w 10000"/>
                <a:gd name="connsiteY15" fmla="*/ 7494 h 10268"/>
                <a:gd name="connsiteX16" fmla="*/ 9753 w 10000"/>
                <a:gd name="connsiteY16" fmla="*/ 7548 h 10268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7059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3 w 10000"/>
                <a:gd name="connsiteY2" fmla="*/ 8415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14"/>
                <a:gd name="connsiteX1" fmla="*/ 9784 w 10000"/>
                <a:gd name="connsiteY1" fmla="*/ 4022 h 10214"/>
                <a:gd name="connsiteX2" fmla="*/ 7707 w 10000"/>
                <a:gd name="connsiteY2" fmla="*/ 8168 h 10214"/>
                <a:gd name="connsiteX3" fmla="*/ 5733 w 10000"/>
                <a:gd name="connsiteY3" fmla="*/ 8292 h 10214"/>
                <a:gd name="connsiteX4" fmla="*/ 3359 w 10000"/>
                <a:gd name="connsiteY4" fmla="*/ 1503 h 10214"/>
                <a:gd name="connsiteX5" fmla="*/ 2196 w 10000"/>
                <a:gd name="connsiteY5" fmla="*/ 3 h 10214"/>
                <a:gd name="connsiteX6" fmla="*/ 789 w 10000"/>
                <a:gd name="connsiteY6" fmla="*/ 1237 h 10214"/>
                <a:gd name="connsiteX7" fmla="*/ 3 w 10000"/>
                <a:gd name="connsiteY7" fmla="*/ 2926 h 10214"/>
                <a:gd name="connsiteX8" fmla="*/ 2 w 10000"/>
                <a:gd name="connsiteY8" fmla="*/ 3777 h 10214"/>
                <a:gd name="connsiteX9" fmla="*/ 1263 w 10000"/>
                <a:gd name="connsiteY9" fmla="*/ 1994 h 10214"/>
                <a:gd name="connsiteX10" fmla="*/ 2461 w 10000"/>
                <a:gd name="connsiteY10" fmla="*/ 2374 h 10214"/>
                <a:gd name="connsiteX11" fmla="*/ 3549 w 10000"/>
                <a:gd name="connsiteY11" fmla="*/ 4768 h 10214"/>
                <a:gd name="connsiteX12" fmla="*/ 4886 w 10000"/>
                <a:gd name="connsiteY12" fmla="*/ 8165 h 10214"/>
                <a:gd name="connsiteX13" fmla="*/ 6614 w 10000"/>
                <a:gd name="connsiteY13" fmla="*/ 10205 h 10214"/>
                <a:gd name="connsiteX14" fmla="*/ 8278 w 10000"/>
                <a:gd name="connsiteY14" fmla="*/ 8882 h 10214"/>
                <a:gd name="connsiteX15" fmla="*/ 9533 w 10000"/>
                <a:gd name="connsiteY15" fmla="*/ 7494 h 10214"/>
                <a:gd name="connsiteX16" fmla="*/ 9753 w 10000"/>
                <a:gd name="connsiteY16" fmla="*/ 7548 h 10214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6 w 10000"/>
                <a:gd name="connsiteY14" fmla="*/ 818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16"/>
                <a:gd name="connsiteX1" fmla="*/ 9784 w 10000"/>
                <a:gd name="connsiteY1" fmla="*/ 4022 h 10216"/>
                <a:gd name="connsiteX2" fmla="*/ 7707 w 10000"/>
                <a:gd name="connsiteY2" fmla="*/ 8168 h 10216"/>
                <a:gd name="connsiteX3" fmla="*/ 5733 w 10000"/>
                <a:gd name="connsiteY3" fmla="*/ 8292 h 10216"/>
                <a:gd name="connsiteX4" fmla="*/ 3359 w 10000"/>
                <a:gd name="connsiteY4" fmla="*/ 1503 h 10216"/>
                <a:gd name="connsiteX5" fmla="*/ 2196 w 10000"/>
                <a:gd name="connsiteY5" fmla="*/ 3 h 10216"/>
                <a:gd name="connsiteX6" fmla="*/ 789 w 10000"/>
                <a:gd name="connsiteY6" fmla="*/ 1237 h 10216"/>
                <a:gd name="connsiteX7" fmla="*/ 3 w 10000"/>
                <a:gd name="connsiteY7" fmla="*/ 2926 h 10216"/>
                <a:gd name="connsiteX8" fmla="*/ 2 w 10000"/>
                <a:gd name="connsiteY8" fmla="*/ 3777 h 10216"/>
                <a:gd name="connsiteX9" fmla="*/ 1263 w 10000"/>
                <a:gd name="connsiteY9" fmla="*/ 1994 h 10216"/>
                <a:gd name="connsiteX10" fmla="*/ 2461 w 10000"/>
                <a:gd name="connsiteY10" fmla="*/ 2374 h 10216"/>
                <a:gd name="connsiteX11" fmla="*/ 3549 w 10000"/>
                <a:gd name="connsiteY11" fmla="*/ 4768 h 10216"/>
                <a:gd name="connsiteX12" fmla="*/ 4886 w 10000"/>
                <a:gd name="connsiteY12" fmla="*/ 8165 h 10216"/>
                <a:gd name="connsiteX13" fmla="*/ 6614 w 10000"/>
                <a:gd name="connsiteY13" fmla="*/ 10205 h 10216"/>
                <a:gd name="connsiteX14" fmla="*/ 8288 w 10000"/>
                <a:gd name="connsiteY14" fmla="*/ 8923 h 10216"/>
                <a:gd name="connsiteX15" fmla="*/ 9533 w 10000"/>
                <a:gd name="connsiteY15" fmla="*/ 7494 h 10216"/>
                <a:gd name="connsiteX16" fmla="*/ 9753 w 10000"/>
                <a:gd name="connsiteY16" fmla="*/ 7548 h 10216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896 w 10045"/>
                <a:gd name="connsiteY0" fmla="*/ 5822 h 10205"/>
                <a:gd name="connsiteX1" fmla="*/ 9784 w 10045"/>
                <a:gd name="connsiteY1" fmla="*/ 4022 h 10205"/>
                <a:gd name="connsiteX2" fmla="*/ 7707 w 10045"/>
                <a:gd name="connsiteY2" fmla="*/ 8086 h 10205"/>
                <a:gd name="connsiteX3" fmla="*/ 5733 w 10045"/>
                <a:gd name="connsiteY3" fmla="*/ 8292 h 10205"/>
                <a:gd name="connsiteX4" fmla="*/ 3359 w 10045"/>
                <a:gd name="connsiteY4" fmla="*/ 1503 h 10205"/>
                <a:gd name="connsiteX5" fmla="*/ 2196 w 10045"/>
                <a:gd name="connsiteY5" fmla="*/ 3 h 10205"/>
                <a:gd name="connsiteX6" fmla="*/ 789 w 10045"/>
                <a:gd name="connsiteY6" fmla="*/ 1237 h 10205"/>
                <a:gd name="connsiteX7" fmla="*/ 3 w 10045"/>
                <a:gd name="connsiteY7" fmla="*/ 2926 h 10205"/>
                <a:gd name="connsiteX8" fmla="*/ 2 w 10045"/>
                <a:gd name="connsiteY8" fmla="*/ 3777 h 10205"/>
                <a:gd name="connsiteX9" fmla="*/ 1263 w 10045"/>
                <a:gd name="connsiteY9" fmla="*/ 1994 h 10205"/>
                <a:gd name="connsiteX10" fmla="*/ 2461 w 10045"/>
                <a:gd name="connsiteY10" fmla="*/ 2374 h 10205"/>
                <a:gd name="connsiteX11" fmla="*/ 3549 w 10045"/>
                <a:gd name="connsiteY11" fmla="*/ 4768 h 10205"/>
                <a:gd name="connsiteX12" fmla="*/ 4886 w 10045"/>
                <a:gd name="connsiteY12" fmla="*/ 8165 h 10205"/>
                <a:gd name="connsiteX13" fmla="*/ 6614 w 10045"/>
                <a:gd name="connsiteY13" fmla="*/ 10205 h 10205"/>
                <a:gd name="connsiteX14" fmla="*/ 8288 w 10045"/>
                <a:gd name="connsiteY14" fmla="*/ 8923 h 10205"/>
                <a:gd name="connsiteX15" fmla="*/ 9533 w 10045"/>
                <a:gd name="connsiteY15" fmla="*/ 7494 h 10205"/>
                <a:gd name="connsiteX16" fmla="*/ 9896 w 10045"/>
                <a:gd name="connsiteY16" fmla="*/ 5822 h 10205"/>
                <a:gd name="connsiteX0" fmla="*/ 9900 w 10046"/>
                <a:gd name="connsiteY0" fmla="*/ 6274 h 10205"/>
                <a:gd name="connsiteX1" fmla="*/ 9784 w 10046"/>
                <a:gd name="connsiteY1" fmla="*/ 4022 h 10205"/>
                <a:gd name="connsiteX2" fmla="*/ 7707 w 10046"/>
                <a:gd name="connsiteY2" fmla="*/ 8086 h 10205"/>
                <a:gd name="connsiteX3" fmla="*/ 5733 w 10046"/>
                <a:gd name="connsiteY3" fmla="*/ 8292 h 10205"/>
                <a:gd name="connsiteX4" fmla="*/ 3359 w 10046"/>
                <a:gd name="connsiteY4" fmla="*/ 1503 h 10205"/>
                <a:gd name="connsiteX5" fmla="*/ 2196 w 10046"/>
                <a:gd name="connsiteY5" fmla="*/ 3 h 10205"/>
                <a:gd name="connsiteX6" fmla="*/ 789 w 10046"/>
                <a:gd name="connsiteY6" fmla="*/ 1237 h 10205"/>
                <a:gd name="connsiteX7" fmla="*/ 3 w 10046"/>
                <a:gd name="connsiteY7" fmla="*/ 2926 h 10205"/>
                <a:gd name="connsiteX8" fmla="*/ 2 w 10046"/>
                <a:gd name="connsiteY8" fmla="*/ 3777 h 10205"/>
                <a:gd name="connsiteX9" fmla="*/ 1263 w 10046"/>
                <a:gd name="connsiteY9" fmla="*/ 1994 h 10205"/>
                <a:gd name="connsiteX10" fmla="*/ 2461 w 10046"/>
                <a:gd name="connsiteY10" fmla="*/ 2374 h 10205"/>
                <a:gd name="connsiteX11" fmla="*/ 3549 w 10046"/>
                <a:gd name="connsiteY11" fmla="*/ 4768 h 10205"/>
                <a:gd name="connsiteX12" fmla="*/ 4886 w 10046"/>
                <a:gd name="connsiteY12" fmla="*/ 8165 h 10205"/>
                <a:gd name="connsiteX13" fmla="*/ 6614 w 10046"/>
                <a:gd name="connsiteY13" fmla="*/ 10205 h 10205"/>
                <a:gd name="connsiteX14" fmla="*/ 8288 w 10046"/>
                <a:gd name="connsiteY14" fmla="*/ 8923 h 10205"/>
                <a:gd name="connsiteX15" fmla="*/ 9533 w 10046"/>
                <a:gd name="connsiteY15" fmla="*/ 7494 h 10205"/>
                <a:gd name="connsiteX16" fmla="*/ 9900 w 10046"/>
                <a:gd name="connsiteY16" fmla="*/ 6274 h 10205"/>
                <a:gd name="connsiteX0" fmla="*/ 9900 w 10032"/>
                <a:gd name="connsiteY0" fmla="*/ 6274 h 10205"/>
                <a:gd name="connsiteX1" fmla="*/ 9784 w 10032"/>
                <a:gd name="connsiteY1" fmla="*/ 4022 h 10205"/>
                <a:gd name="connsiteX2" fmla="*/ 7707 w 10032"/>
                <a:gd name="connsiteY2" fmla="*/ 8086 h 10205"/>
                <a:gd name="connsiteX3" fmla="*/ 5733 w 10032"/>
                <a:gd name="connsiteY3" fmla="*/ 8292 h 10205"/>
                <a:gd name="connsiteX4" fmla="*/ 3359 w 10032"/>
                <a:gd name="connsiteY4" fmla="*/ 1503 h 10205"/>
                <a:gd name="connsiteX5" fmla="*/ 2196 w 10032"/>
                <a:gd name="connsiteY5" fmla="*/ 3 h 10205"/>
                <a:gd name="connsiteX6" fmla="*/ 789 w 10032"/>
                <a:gd name="connsiteY6" fmla="*/ 1237 h 10205"/>
                <a:gd name="connsiteX7" fmla="*/ 3 w 10032"/>
                <a:gd name="connsiteY7" fmla="*/ 2926 h 10205"/>
                <a:gd name="connsiteX8" fmla="*/ 2 w 10032"/>
                <a:gd name="connsiteY8" fmla="*/ 3777 h 10205"/>
                <a:gd name="connsiteX9" fmla="*/ 1263 w 10032"/>
                <a:gd name="connsiteY9" fmla="*/ 1994 h 10205"/>
                <a:gd name="connsiteX10" fmla="*/ 2461 w 10032"/>
                <a:gd name="connsiteY10" fmla="*/ 2374 h 10205"/>
                <a:gd name="connsiteX11" fmla="*/ 3549 w 10032"/>
                <a:gd name="connsiteY11" fmla="*/ 4768 h 10205"/>
                <a:gd name="connsiteX12" fmla="*/ 4886 w 10032"/>
                <a:gd name="connsiteY12" fmla="*/ 8165 h 10205"/>
                <a:gd name="connsiteX13" fmla="*/ 6614 w 10032"/>
                <a:gd name="connsiteY13" fmla="*/ 10205 h 10205"/>
                <a:gd name="connsiteX14" fmla="*/ 8288 w 10032"/>
                <a:gd name="connsiteY14" fmla="*/ 8923 h 10205"/>
                <a:gd name="connsiteX15" fmla="*/ 9533 w 10032"/>
                <a:gd name="connsiteY15" fmla="*/ 7494 h 10205"/>
                <a:gd name="connsiteX16" fmla="*/ 9900 w 10032"/>
                <a:gd name="connsiteY16" fmla="*/ 6274 h 10205"/>
                <a:gd name="connsiteX0" fmla="*/ 9900 w 10111"/>
                <a:gd name="connsiteY0" fmla="*/ 6274 h 10205"/>
                <a:gd name="connsiteX1" fmla="*/ 9896 w 10111"/>
                <a:gd name="connsiteY1" fmla="*/ 3611 h 10205"/>
                <a:gd name="connsiteX2" fmla="*/ 7707 w 10111"/>
                <a:gd name="connsiteY2" fmla="*/ 8086 h 10205"/>
                <a:gd name="connsiteX3" fmla="*/ 5733 w 10111"/>
                <a:gd name="connsiteY3" fmla="*/ 8292 h 10205"/>
                <a:gd name="connsiteX4" fmla="*/ 3359 w 10111"/>
                <a:gd name="connsiteY4" fmla="*/ 1503 h 10205"/>
                <a:gd name="connsiteX5" fmla="*/ 2196 w 10111"/>
                <a:gd name="connsiteY5" fmla="*/ 3 h 10205"/>
                <a:gd name="connsiteX6" fmla="*/ 789 w 10111"/>
                <a:gd name="connsiteY6" fmla="*/ 1237 h 10205"/>
                <a:gd name="connsiteX7" fmla="*/ 3 w 10111"/>
                <a:gd name="connsiteY7" fmla="*/ 2926 h 10205"/>
                <a:gd name="connsiteX8" fmla="*/ 2 w 10111"/>
                <a:gd name="connsiteY8" fmla="*/ 3777 h 10205"/>
                <a:gd name="connsiteX9" fmla="*/ 1263 w 10111"/>
                <a:gd name="connsiteY9" fmla="*/ 1994 h 10205"/>
                <a:gd name="connsiteX10" fmla="*/ 2461 w 10111"/>
                <a:gd name="connsiteY10" fmla="*/ 2374 h 10205"/>
                <a:gd name="connsiteX11" fmla="*/ 3549 w 10111"/>
                <a:gd name="connsiteY11" fmla="*/ 4768 h 10205"/>
                <a:gd name="connsiteX12" fmla="*/ 4886 w 10111"/>
                <a:gd name="connsiteY12" fmla="*/ 8165 h 10205"/>
                <a:gd name="connsiteX13" fmla="*/ 6614 w 10111"/>
                <a:gd name="connsiteY13" fmla="*/ 10205 h 10205"/>
                <a:gd name="connsiteX14" fmla="*/ 8288 w 10111"/>
                <a:gd name="connsiteY14" fmla="*/ 8923 h 10205"/>
                <a:gd name="connsiteX15" fmla="*/ 9533 w 10111"/>
                <a:gd name="connsiteY15" fmla="*/ 7494 h 10205"/>
                <a:gd name="connsiteX16" fmla="*/ 9900 w 10111"/>
                <a:gd name="connsiteY16" fmla="*/ 6274 h 10205"/>
                <a:gd name="connsiteX0" fmla="*/ 9900 w 9900"/>
                <a:gd name="connsiteY0" fmla="*/ 6274 h 10205"/>
                <a:gd name="connsiteX1" fmla="*/ 9896 w 9900"/>
                <a:gd name="connsiteY1" fmla="*/ 3611 h 10205"/>
                <a:gd name="connsiteX2" fmla="*/ 7707 w 9900"/>
                <a:gd name="connsiteY2" fmla="*/ 8086 h 10205"/>
                <a:gd name="connsiteX3" fmla="*/ 5733 w 9900"/>
                <a:gd name="connsiteY3" fmla="*/ 8292 h 10205"/>
                <a:gd name="connsiteX4" fmla="*/ 3359 w 9900"/>
                <a:gd name="connsiteY4" fmla="*/ 1503 h 10205"/>
                <a:gd name="connsiteX5" fmla="*/ 2196 w 9900"/>
                <a:gd name="connsiteY5" fmla="*/ 3 h 10205"/>
                <a:gd name="connsiteX6" fmla="*/ 789 w 9900"/>
                <a:gd name="connsiteY6" fmla="*/ 1237 h 10205"/>
                <a:gd name="connsiteX7" fmla="*/ 3 w 9900"/>
                <a:gd name="connsiteY7" fmla="*/ 2926 h 10205"/>
                <a:gd name="connsiteX8" fmla="*/ 2 w 9900"/>
                <a:gd name="connsiteY8" fmla="*/ 3777 h 10205"/>
                <a:gd name="connsiteX9" fmla="*/ 1263 w 9900"/>
                <a:gd name="connsiteY9" fmla="*/ 1994 h 10205"/>
                <a:gd name="connsiteX10" fmla="*/ 2461 w 9900"/>
                <a:gd name="connsiteY10" fmla="*/ 2374 h 10205"/>
                <a:gd name="connsiteX11" fmla="*/ 3549 w 9900"/>
                <a:gd name="connsiteY11" fmla="*/ 4768 h 10205"/>
                <a:gd name="connsiteX12" fmla="*/ 4886 w 9900"/>
                <a:gd name="connsiteY12" fmla="*/ 8165 h 10205"/>
                <a:gd name="connsiteX13" fmla="*/ 6614 w 9900"/>
                <a:gd name="connsiteY13" fmla="*/ 10205 h 10205"/>
                <a:gd name="connsiteX14" fmla="*/ 8288 w 9900"/>
                <a:gd name="connsiteY14" fmla="*/ 8923 h 10205"/>
                <a:gd name="connsiteX15" fmla="*/ 9533 w 9900"/>
                <a:gd name="connsiteY15" fmla="*/ 7494 h 10205"/>
                <a:gd name="connsiteX16" fmla="*/ 9900 w 9900"/>
                <a:gd name="connsiteY16" fmla="*/ 6274 h 10205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4 w 10000"/>
                <a:gd name="connsiteY3" fmla="*/ 8071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9893"/>
                <a:gd name="connsiteX1" fmla="*/ 9996 w 10000"/>
                <a:gd name="connsiteY1" fmla="*/ 3538 h 9893"/>
                <a:gd name="connsiteX2" fmla="*/ 7785 w 10000"/>
                <a:gd name="connsiteY2" fmla="*/ 7924 h 9893"/>
                <a:gd name="connsiteX3" fmla="*/ 5794 w 10000"/>
                <a:gd name="connsiteY3" fmla="*/ 8071 h 9893"/>
                <a:gd name="connsiteX4" fmla="*/ 3393 w 10000"/>
                <a:gd name="connsiteY4" fmla="*/ 1473 h 9893"/>
                <a:gd name="connsiteX5" fmla="*/ 2218 w 10000"/>
                <a:gd name="connsiteY5" fmla="*/ 3 h 9893"/>
                <a:gd name="connsiteX6" fmla="*/ 797 w 10000"/>
                <a:gd name="connsiteY6" fmla="*/ 1212 h 9893"/>
                <a:gd name="connsiteX7" fmla="*/ 3 w 10000"/>
                <a:gd name="connsiteY7" fmla="*/ 2867 h 9893"/>
                <a:gd name="connsiteX8" fmla="*/ 2 w 10000"/>
                <a:gd name="connsiteY8" fmla="*/ 3701 h 9893"/>
                <a:gd name="connsiteX9" fmla="*/ 1276 w 10000"/>
                <a:gd name="connsiteY9" fmla="*/ 1954 h 9893"/>
                <a:gd name="connsiteX10" fmla="*/ 2486 w 10000"/>
                <a:gd name="connsiteY10" fmla="*/ 2326 h 9893"/>
                <a:gd name="connsiteX11" fmla="*/ 3585 w 10000"/>
                <a:gd name="connsiteY11" fmla="*/ 4672 h 9893"/>
                <a:gd name="connsiteX12" fmla="*/ 4935 w 10000"/>
                <a:gd name="connsiteY12" fmla="*/ 8001 h 9893"/>
                <a:gd name="connsiteX13" fmla="*/ 6681 w 10000"/>
                <a:gd name="connsiteY13" fmla="*/ 9893 h 9893"/>
                <a:gd name="connsiteX14" fmla="*/ 8372 w 10000"/>
                <a:gd name="connsiteY14" fmla="*/ 8744 h 9893"/>
                <a:gd name="connsiteX15" fmla="*/ 9395 w 10000"/>
                <a:gd name="connsiteY15" fmla="*/ 7182 h 9893"/>
                <a:gd name="connsiteX16" fmla="*/ 10000 w 10000"/>
                <a:gd name="connsiteY16" fmla="*/ 6148 h 9893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723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9 w 10000"/>
                <a:gd name="connsiteY10" fmla="*/ 2405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48 h 10034"/>
                <a:gd name="connsiteX1" fmla="*/ 9996 w 10000"/>
                <a:gd name="connsiteY1" fmla="*/ 3610 h 10034"/>
                <a:gd name="connsiteX2" fmla="*/ 7785 w 10000"/>
                <a:gd name="connsiteY2" fmla="*/ 8044 h 10034"/>
                <a:gd name="connsiteX3" fmla="*/ 5794 w 10000"/>
                <a:gd name="connsiteY3" fmla="*/ 8192 h 10034"/>
                <a:gd name="connsiteX4" fmla="*/ 3393 w 10000"/>
                <a:gd name="connsiteY4" fmla="*/ 1523 h 10034"/>
                <a:gd name="connsiteX5" fmla="*/ 2218 w 10000"/>
                <a:gd name="connsiteY5" fmla="*/ 37 h 10034"/>
                <a:gd name="connsiteX6" fmla="*/ 1109 w 10000"/>
                <a:gd name="connsiteY6" fmla="*/ 771 h 10034"/>
                <a:gd name="connsiteX7" fmla="*/ 3 w 10000"/>
                <a:gd name="connsiteY7" fmla="*/ 2932 h 10034"/>
                <a:gd name="connsiteX8" fmla="*/ 2 w 10000"/>
                <a:gd name="connsiteY8" fmla="*/ 3775 h 10034"/>
                <a:gd name="connsiteX9" fmla="*/ 1276 w 10000"/>
                <a:gd name="connsiteY9" fmla="*/ 2009 h 10034"/>
                <a:gd name="connsiteX10" fmla="*/ 2489 w 10000"/>
                <a:gd name="connsiteY10" fmla="*/ 2439 h 10034"/>
                <a:gd name="connsiteX11" fmla="*/ 3585 w 10000"/>
                <a:gd name="connsiteY11" fmla="*/ 4866 h 10034"/>
                <a:gd name="connsiteX12" fmla="*/ 4935 w 10000"/>
                <a:gd name="connsiteY12" fmla="*/ 8122 h 10034"/>
                <a:gd name="connsiteX13" fmla="*/ 6681 w 10000"/>
                <a:gd name="connsiteY13" fmla="*/ 10034 h 10034"/>
                <a:gd name="connsiteX14" fmla="*/ 8372 w 10000"/>
                <a:gd name="connsiteY14" fmla="*/ 8873 h 10034"/>
                <a:gd name="connsiteX15" fmla="*/ 9395 w 10000"/>
                <a:gd name="connsiteY15" fmla="*/ 7240 h 10034"/>
                <a:gd name="connsiteX16" fmla="*/ 10000 w 10000"/>
                <a:gd name="connsiteY16" fmla="*/ 6248 h 10034"/>
                <a:gd name="connsiteX0" fmla="*/ 10000 w 10000"/>
                <a:gd name="connsiteY0" fmla="*/ 6241 h 10027"/>
                <a:gd name="connsiteX1" fmla="*/ 9996 w 10000"/>
                <a:gd name="connsiteY1" fmla="*/ 3603 h 10027"/>
                <a:gd name="connsiteX2" fmla="*/ 7785 w 10000"/>
                <a:gd name="connsiteY2" fmla="*/ 8037 h 10027"/>
                <a:gd name="connsiteX3" fmla="*/ 5794 w 10000"/>
                <a:gd name="connsiteY3" fmla="*/ 8185 h 10027"/>
                <a:gd name="connsiteX4" fmla="*/ 3393 w 10000"/>
                <a:gd name="connsiteY4" fmla="*/ 1516 h 10027"/>
                <a:gd name="connsiteX5" fmla="*/ 2218 w 10000"/>
                <a:gd name="connsiteY5" fmla="*/ 30 h 10027"/>
                <a:gd name="connsiteX6" fmla="*/ 1109 w 10000"/>
                <a:gd name="connsiteY6" fmla="*/ 764 h 10027"/>
                <a:gd name="connsiteX7" fmla="*/ 3 w 10000"/>
                <a:gd name="connsiteY7" fmla="*/ 2925 h 10027"/>
                <a:gd name="connsiteX8" fmla="*/ 2 w 10000"/>
                <a:gd name="connsiteY8" fmla="*/ 3768 h 10027"/>
                <a:gd name="connsiteX9" fmla="*/ 1276 w 10000"/>
                <a:gd name="connsiteY9" fmla="*/ 2002 h 10027"/>
                <a:gd name="connsiteX10" fmla="*/ 2489 w 10000"/>
                <a:gd name="connsiteY10" fmla="*/ 2432 h 10027"/>
                <a:gd name="connsiteX11" fmla="*/ 3585 w 10000"/>
                <a:gd name="connsiteY11" fmla="*/ 4859 h 10027"/>
                <a:gd name="connsiteX12" fmla="*/ 4935 w 10000"/>
                <a:gd name="connsiteY12" fmla="*/ 8115 h 10027"/>
                <a:gd name="connsiteX13" fmla="*/ 6681 w 10000"/>
                <a:gd name="connsiteY13" fmla="*/ 10027 h 10027"/>
                <a:gd name="connsiteX14" fmla="*/ 8372 w 10000"/>
                <a:gd name="connsiteY14" fmla="*/ 8866 h 10027"/>
                <a:gd name="connsiteX15" fmla="*/ 9395 w 10000"/>
                <a:gd name="connsiteY15" fmla="*/ 7233 h 10027"/>
                <a:gd name="connsiteX16" fmla="*/ 10000 w 10000"/>
                <a:gd name="connsiteY16" fmla="*/ 624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00" h="10027">
                  <a:moveTo>
                    <a:pt x="10000" y="6241"/>
                  </a:moveTo>
                  <a:cubicBezTo>
                    <a:pt x="9996" y="4692"/>
                    <a:pt x="9999" y="5147"/>
                    <a:pt x="9996" y="3603"/>
                  </a:cubicBezTo>
                  <a:cubicBezTo>
                    <a:pt x="9578" y="4664"/>
                    <a:pt x="8485" y="7274"/>
                    <a:pt x="7785" y="8037"/>
                  </a:cubicBezTo>
                  <a:cubicBezTo>
                    <a:pt x="7085" y="8800"/>
                    <a:pt x="6461" y="9055"/>
                    <a:pt x="5794" y="8185"/>
                  </a:cubicBezTo>
                  <a:cubicBezTo>
                    <a:pt x="5127" y="7316"/>
                    <a:pt x="3981" y="2830"/>
                    <a:pt x="3393" y="1516"/>
                  </a:cubicBezTo>
                  <a:cubicBezTo>
                    <a:pt x="2805" y="201"/>
                    <a:pt x="2599" y="155"/>
                    <a:pt x="2218" y="30"/>
                  </a:cubicBezTo>
                  <a:cubicBezTo>
                    <a:pt x="1837" y="-95"/>
                    <a:pt x="1481" y="188"/>
                    <a:pt x="1109" y="764"/>
                  </a:cubicBezTo>
                  <a:cubicBezTo>
                    <a:pt x="737" y="1340"/>
                    <a:pt x="135" y="2506"/>
                    <a:pt x="3" y="2925"/>
                  </a:cubicBezTo>
                  <a:cubicBezTo>
                    <a:pt x="3" y="3996"/>
                    <a:pt x="-1" y="3139"/>
                    <a:pt x="2" y="3768"/>
                  </a:cubicBezTo>
                  <a:cubicBezTo>
                    <a:pt x="258" y="3419"/>
                    <a:pt x="862" y="2225"/>
                    <a:pt x="1276" y="2002"/>
                  </a:cubicBezTo>
                  <a:cubicBezTo>
                    <a:pt x="1690" y="1779"/>
                    <a:pt x="2104" y="1956"/>
                    <a:pt x="2489" y="2432"/>
                  </a:cubicBezTo>
                  <a:cubicBezTo>
                    <a:pt x="2874" y="2908"/>
                    <a:pt x="3177" y="3912"/>
                    <a:pt x="3585" y="4859"/>
                  </a:cubicBezTo>
                  <a:cubicBezTo>
                    <a:pt x="3993" y="5806"/>
                    <a:pt x="4419" y="7254"/>
                    <a:pt x="4935" y="8115"/>
                  </a:cubicBezTo>
                  <a:cubicBezTo>
                    <a:pt x="5451" y="8976"/>
                    <a:pt x="6108" y="10064"/>
                    <a:pt x="6681" y="10027"/>
                  </a:cubicBezTo>
                  <a:cubicBezTo>
                    <a:pt x="7254" y="9990"/>
                    <a:pt x="7920" y="9332"/>
                    <a:pt x="8372" y="8866"/>
                  </a:cubicBezTo>
                  <a:cubicBezTo>
                    <a:pt x="8824" y="8400"/>
                    <a:pt x="9281" y="7467"/>
                    <a:pt x="9395" y="7233"/>
                  </a:cubicBezTo>
                  <a:cubicBezTo>
                    <a:pt x="9509" y="6998"/>
                    <a:pt x="9778" y="6636"/>
                    <a:pt x="10000" y="6241"/>
                  </a:cubicBezTo>
                  <a:close/>
                </a:path>
              </a:pathLst>
            </a:custGeom>
            <a:solidFill>
              <a:srgbClr val="A7C3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B896288-2D2B-4E7A-BC32-791B768F1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81723"/>
            <a:ext cx="3159659" cy="685329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6276"/>
            <a:ext cx="9330267" cy="12414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375A24D-C118-48BD-98E7-75B87F53C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91" y="696656"/>
            <a:ext cx="8322832" cy="60033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2B836B2E-833F-44DA-AC87-44F0467D2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91" y="1296988"/>
            <a:ext cx="8322832" cy="6207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068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4">
            <a:extLst>
              <a:ext uri="{FF2B5EF4-FFF2-40B4-BE49-F238E27FC236}">
                <a16:creationId xmlns:a16="http://schemas.microsoft.com/office/drawing/2014/main" id="{070B1FB4-1971-4654-805C-C1418D0F3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80" y="0"/>
            <a:ext cx="12196473" cy="6339160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E3182D9D-CEF7-4A6C-9C7E-C26B61E2C007}"/>
              </a:ext>
            </a:extLst>
          </p:cNvPr>
          <p:cNvGrpSpPr/>
          <p:nvPr userDrawn="1"/>
        </p:nvGrpSpPr>
        <p:grpSpPr>
          <a:xfrm>
            <a:off x="-18106" y="5818202"/>
            <a:ext cx="12237046" cy="1041417"/>
            <a:chOff x="-18106" y="5812056"/>
            <a:chExt cx="12237046" cy="1041417"/>
          </a:xfrm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414CD6AF-DE99-4FA8-8699-43FF3C72D9CC}"/>
                </a:ext>
              </a:extLst>
            </p:cNvPr>
            <p:cNvSpPr/>
            <p:nvPr userDrawn="1"/>
          </p:nvSpPr>
          <p:spPr>
            <a:xfrm>
              <a:off x="-18106" y="5848539"/>
              <a:ext cx="12237046" cy="1004934"/>
            </a:xfrm>
            <a:custGeom>
              <a:avLst/>
              <a:gdLst>
                <a:gd name="connsiteX0" fmla="*/ 0 w 12204071"/>
                <a:gd name="connsiteY0" fmla="*/ 1004934 h 1004934"/>
                <a:gd name="connsiteX1" fmla="*/ 12204071 w 12204071"/>
                <a:gd name="connsiteY1" fmla="*/ 1004934 h 1004934"/>
                <a:gd name="connsiteX2" fmla="*/ 12185964 w 12204071"/>
                <a:gd name="connsiteY2" fmla="*/ 271604 h 1004934"/>
                <a:gd name="connsiteX3" fmla="*/ 10302844 w 12204071"/>
                <a:gd name="connsiteY3" fmla="*/ 452673 h 1004934"/>
                <a:gd name="connsiteX4" fmla="*/ 8646059 w 12204071"/>
                <a:gd name="connsiteY4" fmla="*/ 516047 h 1004934"/>
                <a:gd name="connsiteX5" fmla="*/ 6889687 w 12204071"/>
                <a:gd name="connsiteY5" fmla="*/ 461726 h 1004934"/>
                <a:gd name="connsiteX6" fmla="*/ 4952246 w 12204071"/>
                <a:gd name="connsiteY6" fmla="*/ 244443 h 1004934"/>
                <a:gd name="connsiteX7" fmla="*/ 3367889 w 12204071"/>
                <a:gd name="connsiteY7" fmla="*/ 36213 h 1004934"/>
                <a:gd name="connsiteX8" fmla="*/ 2091351 w 12204071"/>
                <a:gd name="connsiteY8" fmla="*/ 0 h 1004934"/>
                <a:gd name="connsiteX9" fmla="*/ 896293 w 12204071"/>
                <a:gd name="connsiteY9" fmla="*/ 72427 h 1004934"/>
                <a:gd name="connsiteX10" fmla="*/ 18107 w 12204071"/>
                <a:gd name="connsiteY10" fmla="*/ 162962 h 1004934"/>
                <a:gd name="connsiteX11" fmla="*/ 0 w 12204071"/>
                <a:gd name="connsiteY11" fmla="*/ 1004934 h 1004934"/>
                <a:gd name="connsiteX0" fmla="*/ 0 w 12204964"/>
                <a:gd name="connsiteY0" fmla="*/ 1004934 h 1004934"/>
                <a:gd name="connsiteX1" fmla="*/ 12204071 w 12204964"/>
                <a:gd name="connsiteY1" fmla="*/ 1004934 h 1004934"/>
                <a:gd name="connsiteX2" fmla="*/ 12204964 w 12204964"/>
                <a:gd name="connsiteY2" fmla="*/ 271604 h 1004934"/>
                <a:gd name="connsiteX3" fmla="*/ 10302844 w 12204964"/>
                <a:gd name="connsiteY3" fmla="*/ 452673 h 1004934"/>
                <a:gd name="connsiteX4" fmla="*/ 8646059 w 12204964"/>
                <a:gd name="connsiteY4" fmla="*/ 516047 h 1004934"/>
                <a:gd name="connsiteX5" fmla="*/ 6889687 w 12204964"/>
                <a:gd name="connsiteY5" fmla="*/ 461726 h 1004934"/>
                <a:gd name="connsiteX6" fmla="*/ 4952246 w 12204964"/>
                <a:gd name="connsiteY6" fmla="*/ 244443 h 1004934"/>
                <a:gd name="connsiteX7" fmla="*/ 3367889 w 12204964"/>
                <a:gd name="connsiteY7" fmla="*/ 36213 h 1004934"/>
                <a:gd name="connsiteX8" fmla="*/ 2091351 w 12204964"/>
                <a:gd name="connsiteY8" fmla="*/ 0 h 1004934"/>
                <a:gd name="connsiteX9" fmla="*/ 896293 w 12204964"/>
                <a:gd name="connsiteY9" fmla="*/ 72427 h 1004934"/>
                <a:gd name="connsiteX10" fmla="*/ 18107 w 12204964"/>
                <a:gd name="connsiteY10" fmla="*/ 162962 h 1004934"/>
                <a:gd name="connsiteX11" fmla="*/ 0 w 12204964"/>
                <a:gd name="connsiteY11" fmla="*/ 1004934 h 100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04964" h="1004934">
                  <a:moveTo>
                    <a:pt x="0" y="1004934"/>
                  </a:moveTo>
                  <a:lnTo>
                    <a:pt x="12204071" y="1004934"/>
                  </a:lnTo>
                  <a:cubicBezTo>
                    <a:pt x="12204369" y="760491"/>
                    <a:pt x="12204666" y="516047"/>
                    <a:pt x="12204964" y="271604"/>
                  </a:cubicBezTo>
                  <a:lnTo>
                    <a:pt x="10302844" y="452673"/>
                  </a:lnTo>
                  <a:lnTo>
                    <a:pt x="8646059" y="516047"/>
                  </a:lnTo>
                  <a:lnTo>
                    <a:pt x="6889687" y="461726"/>
                  </a:lnTo>
                  <a:lnTo>
                    <a:pt x="4952246" y="244443"/>
                  </a:lnTo>
                  <a:lnTo>
                    <a:pt x="3367889" y="36213"/>
                  </a:lnTo>
                  <a:lnTo>
                    <a:pt x="2091351" y="0"/>
                  </a:lnTo>
                  <a:lnTo>
                    <a:pt x="896293" y="72427"/>
                  </a:lnTo>
                  <a:lnTo>
                    <a:pt x="18107" y="162962"/>
                  </a:lnTo>
                  <a:cubicBezTo>
                    <a:pt x="15089" y="440602"/>
                    <a:pt x="12072" y="718241"/>
                    <a:pt x="0" y="10049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CF3079-C848-4B28-8F0A-33A26235D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9474" y="5812056"/>
              <a:ext cx="12209412" cy="586550"/>
            </a:xfrm>
            <a:custGeom>
              <a:avLst/>
              <a:gdLst>
                <a:gd name="T0" fmla="*/ 13053 w 13053"/>
                <a:gd name="T1" fmla="*/ 317 h 366"/>
                <a:gd name="T2" fmla="*/ 13053 w 13053"/>
                <a:gd name="T3" fmla="*/ 317 h 366"/>
                <a:gd name="T4" fmla="*/ 11501 w 13053"/>
                <a:gd name="T5" fmla="*/ 168 h 366"/>
                <a:gd name="T6" fmla="*/ 10029 w 13053"/>
                <a:gd name="T7" fmla="*/ 252 h 366"/>
                <a:gd name="T8" fmla="*/ 8596 w 13053"/>
                <a:gd name="T9" fmla="*/ 277 h 366"/>
                <a:gd name="T10" fmla="*/ 6072 w 13053"/>
                <a:gd name="T11" fmla="*/ 50 h 366"/>
                <a:gd name="T12" fmla="*/ 5115 w 13053"/>
                <a:gd name="T13" fmla="*/ 91 h 366"/>
                <a:gd name="T14" fmla="*/ 3778 w 13053"/>
                <a:gd name="T15" fmla="*/ 209 h 366"/>
                <a:gd name="T16" fmla="*/ 2612 w 13053"/>
                <a:gd name="T17" fmla="*/ 189 h 366"/>
                <a:gd name="T18" fmla="*/ 0 w 13053"/>
                <a:gd name="T19" fmla="*/ 126 h 366"/>
                <a:gd name="T20" fmla="*/ 0 w 13053"/>
                <a:gd name="T21" fmla="*/ 232 h 366"/>
                <a:gd name="T22" fmla="*/ 1462 w 13053"/>
                <a:gd name="T23" fmla="*/ 150 h 366"/>
                <a:gd name="T24" fmla="*/ 3022 w 13053"/>
                <a:gd name="T25" fmla="*/ 284 h 366"/>
                <a:gd name="T26" fmla="*/ 4524 w 13053"/>
                <a:gd name="T27" fmla="*/ 248 h 366"/>
                <a:gd name="T28" fmla="*/ 5677 w 13053"/>
                <a:gd name="T29" fmla="*/ 146 h 366"/>
                <a:gd name="T30" fmla="*/ 6274 w 13053"/>
                <a:gd name="T31" fmla="*/ 127 h 366"/>
                <a:gd name="T32" fmla="*/ 7087 w 13053"/>
                <a:gd name="T33" fmla="*/ 175 h 366"/>
                <a:gd name="T34" fmla="*/ 8014 w 13053"/>
                <a:gd name="T35" fmla="*/ 286 h 366"/>
                <a:gd name="T36" fmla="*/ 9239 w 13053"/>
                <a:gd name="T37" fmla="*/ 364 h 366"/>
                <a:gd name="T38" fmla="*/ 10419 w 13053"/>
                <a:gd name="T39" fmla="*/ 332 h 366"/>
                <a:gd name="T40" fmla="*/ 11324 w 13053"/>
                <a:gd name="T41" fmla="*/ 264 h 366"/>
                <a:gd name="T42" fmla="*/ 12115 w 13053"/>
                <a:gd name="T43" fmla="*/ 258 h 366"/>
                <a:gd name="T44" fmla="*/ 13053 w 13053"/>
                <a:gd name="T45" fmla="*/ 343 h 366"/>
                <a:gd name="T46" fmla="*/ 13053 w 13053"/>
                <a:gd name="T47" fmla="*/ 317 h 366"/>
                <a:gd name="connsiteX0" fmla="*/ 10000 w 10000"/>
                <a:gd name="connsiteY0" fmla="*/ 8017 h 8598"/>
                <a:gd name="connsiteX1" fmla="*/ 10000 w 10000"/>
                <a:gd name="connsiteY1" fmla="*/ 7306 h 8598"/>
                <a:gd name="connsiteX2" fmla="*/ 8811 w 10000"/>
                <a:gd name="connsiteY2" fmla="*/ 3235 h 8598"/>
                <a:gd name="connsiteX3" fmla="*/ 7683 w 10000"/>
                <a:gd name="connsiteY3" fmla="*/ 5530 h 8598"/>
                <a:gd name="connsiteX4" fmla="*/ 6585 w 10000"/>
                <a:gd name="connsiteY4" fmla="*/ 6213 h 8598"/>
                <a:gd name="connsiteX5" fmla="*/ 4652 w 10000"/>
                <a:gd name="connsiteY5" fmla="*/ 11 h 8598"/>
                <a:gd name="connsiteX6" fmla="*/ 3919 w 10000"/>
                <a:gd name="connsiteY6" fmla="*/ 1131 h 8598"/>
                <a:gd name="connsiteX7" fmla="*/ 2894 w 10000"/>
                <a:gd name="connsiteY7" fmla="*/ 4355 h 8598"/>
                <a:gd name="connsiteX8" fmla="*/ 2001 w 10000"/>
                <a:gd name="connsiteY8" fmla="*/ 3809 h 8598"/>
                <a:gd name="connsiteX9" fmla="*/ 0 w 10000"/>
                <a:gd name="connsiteY9" fmla="*/ 2088 h 8598"/>
                <a:gd name="connsiteX10" fmla="*/ 0 w 10000"/>
                <a:gd name="connsiteY10" fmla="*/ 4984 h 8598"/>
                <a:gd name="connsiteX11" fmla="*/ 1120 w 10000"/>
                <a:gd name="connsiteY11" fmla="*/ 2743 h 8598"/>
                <a:gd name="connsiteX12" fmla="*/ 2315 w 10000"/>
                <a:gd name="connsiteY12" fmla="*/ 6405 h 8598"/>
                <a:gd name="connsiteX13" fmla="*/ 3466 w 10000"/>
                <a:gd name="connsiteY13" fmla="*/ 5421 h 8598"/>
                <a:gd name="connsiteX14" fmla="*/ 4349 w 10000"/>
                <a:gd name="connsiteY14" fmla="*/ 2634 h 8598"/>
                <a:gd name="connsiteX15" fmla="*/ 4807 w 10000"/>
                <a:gd name="connsiteY15" fmla="*/ 2115 h 8598"/>
                <a:gd name="connsiteX16" fmla="*/ 5429 w 10000"/>
                <a:gd name="connsiteY16" fmla="*/ 3426 h 8598"/>
                <a:gd name="connsiteX17" fmla="*/ 6140 w 10000"/>
                <a:gd name="connsiteY17" fmla="*/ 6459 h 8598"/>
                <a:gd name="connsiteX18" fmla="*/ 7078 w 10000"/>
                <a:gd name="connsiteY18" fmla="*/ 8590 h 8598"/>
                <a:gd name="connsiteX19" fmla="*/ 7982 w 10000"/>
                <a:gd name="connsiteY19" fmla="*/ 7716 h 8598"/>
                <a:gd name="connsiteX20" fmla="*/ 8675 w 10000"/>
                <a:gd name="connsiteY20" fmla="*/ 5858 h 8598"/>
                <a:gd name="connsiteX21" fmla="*/ 9281 w 10000"/>
                <a:gd name="connsiteY21" fmla="*/ 5694 h 8598"/>
                <a:gd name="connsiteX22" fmla="*/ 10000 w 10000"/>
                <a:gd name="connsiteY22" fmla="*/ 8017 h 8598"/>
                <a:gd name="connsiteX0" fmla="*/ 9281 w 10007"/>
                <a:gd name="connsiteY0" fmla="*/ 6621 h 10000"/>
                <a:gd name="connsiteX1" fmla="*/ 10000 w 10007"/>
                <a:gd name="connsiteY1" fmla="*/ 8496 h 10000"/>
                <a:gd name="connsiteX2" fmla="*/ 8811 w 10007"/>
                <a:gd name="connsiteY2" fmla="*/ 3762 h 10000"/>
                <a:gd name="connsiteX3" fmla="*/ 7683 w 10007"/>
                <a:gd name="connsiteY3" fmla="*/ 6431 h 10000"/>
                <a:gd name="connsiteX4" fmla="*/ 6585 w 10007"/>
                <a:gd name="connsiteY4" fmla="*/ 7225 h 10000"/>
                <a:gd name="connsiteX5" fmla="*/ 4652 w 10007"/>
                <a:gd name="connsiteY5" fmla="*/ 12 h 10000"/>
                <a:gd name="connsiteX6" fmla="*/ 3919 w 10007"/>
                <a:gd name="connsiteY6" fmla="*/ 1314 h 10000"/>
                <a:gd name="connsiteX7" fmla="*/ 2894 w 10007"/>
                <a:gd name="connsiteY7" fmla="*/ 5064 h 10000"/>
                <a:gd name="connsiteX8" fmla="*/ 2001 w 10007"/>
                <a:gd name="connsiteY8" fmla="*/ 4429 h 10000"/>
                <a:gd name="connsiteX9" fmla="*/ 0 w 10007"/>
                <a:gd name="connsiteY9" fmla="*/ 2427 h 10000"/>
                <a:gd name="connsiteX10" fmla="*/ 0 w 10007"/>
                <a:gd name="connsiteY10" fmla="*/ 5796 h 10000"/>
                <a:gd name="connsiteX11" fmla="*/ 1120 w 10007"/>
                <a:gd name="connsiteY11" fmla="*/ 3189 h 10000"/>
                <a:gd name="connsiteX12" fmla="*/ 2315 w 10007"/>
                <a:gd name="connsiteY12" fmla="*/ 7448 h 10000"/>
                <a:gd name="connsiteX13" fmla="*/ 3466 w 10007"/>
                <a:gd name="connsiteY13" fmla="*/ 6304 h 10000"/>
                <a:gd name="connsiteX14" fmla="*/ 4349 w 10007"/>
                <a:gd name="connsiteY14" fmla="*/ 3063 h 10000"/>
                <a:gd name="connsiteX15" fmla="*/ 4807 w 10007"/>
                <a:gd name="connsiteY15" fmla="*/ 2459 h 10000"/>
                <a:gd name="connsiteX16" fmla="*/ 5429 w 10007"/>
                <a:gd name="connsiteY16" fmla="*/ 3984 h 10000"/>
                <a:gd name="connsiteX17" fmla="*/ 6140 w 10007"/>
                <a:gd name="connsiteY17" fmla="*/ 7511 h 10000"/>
                <a:gd name="connsiteX18" fmla="*/ 7078 w 10007"/>
                <a:gd name="connsiteY18" fmla="*/ 9990 h 10000"/>
                <a:gd name="connsiteX19" fmla="*/ 7982 w 10007"/>
                <a:gd name="connsiteY19" fmla="*/ 8973 h 10000"/>
                <a:gd name="connsiteX20" fmla="*/ 8675 w 10007"/>
                <a:gd name="connsiteY20" fmla="*/ 6812 h 10000"/>
                <a:gd name="connsiteX21" fmla="*/ 9281 w 10007"/>
                <a:gd name="connsiteY21" fmla="*/ 6621 h 10000"/>
                <a:gd name="connsiteX0" fmla="*/ 9281 w 9282"/>
                <a:gd name="connsiteY0" fmla="*/ 6621 h 10000"/>
                <a:gd name="connsiteX1" fmla="*/ 8811 w 9282"/>
                <a:gd name="connsiteY1" fmla="*/ 3762 h 10000"/>
                <a:gd name="connsiteX2" fmla="*/ 7683 w 9282"/>
                <a:gd name="connsiteY2" fmla="*/ 6431 h 10000"/>
                <a:gd name="connsiteX3" fmla="*/ 6585 w 9282"/>
                <a:gd name="connsiteY3" fmla="*/ 7225 h 10000"/>
                <a:gd name="connsiteX4" fmla="*/ 4652 w 9282"/>
                <a:gd name="connsiteY4" fmla="*/ 12 h 10000"/>
                <a:gd name="connsiteX5" fmla="*/ 3919 w 9282"/>
                <a:gd name="connsiteY5" fmla="*/ 1314 h 10000"/>
                <a:gd name="connsiteX6" fmla="*/ 2894 w 9282"/>
                <a:gd name="connsiteY6" fmla="*/ 5064 h 10000"/>
                <a:gd name="connsiteX7" fmla="*/ 2001 w 9282"/>
                <a:gd name="connsiteY7" fmla="*/ 4429 h 10000"/>
                <a:gd name="connsiteX8" fmla="*/ 0 w 9282"/>
                <a:gd name="connsiteY8" fmla="*/ 2427 h 10000"/>
                <a:gd name="connsiteX9" fmla="*/ 0 w 9282"/>
                <a:gd name="connsiteY9" fmla="*/ 5796 h 10000"/>
                <a:gd name="connsiteX10" fmla="*/ 1120 w 9282"/>
                <a:gd name="connsiteY10" fmla="*/ 3189 h 10000"/>
                <a:gd name="connsiteX11" fmla="*/ 2315 w 9282"/>
                <a:gd name="connsiteY11" fmla="*/ 7448 h 10000"/>
                <a:gd name="connsiteX12" fmla="*/ 3466 w 9282"/>
                <a:gd name="connsiteY12" fmla="*/ 6304 h 10000"/>
                <a:gd name="connsiteX13" fmla="*/ 4349 w 9282"/>
                <a:gd name="connsiteY13" fmla="*/ 3063 h 10000"/>
                <a:gd name="connsiteX14" fmla="*/ 4807 w 9282"/>
                <a:gd name="connsiteY14" fmla="*/ 2459 h 10000"/>
                <a:gd name="connsiteX15" fmla="*/ 5429 w 9282"/>
                <a:gd name="connsiteY15" fmla="*/ 3984 h 10000"/>
                <a:gd name="connsiteX16" fmla="*/ 6140 w 9282"/>
                <a:gd name="connsiteY16" fmla="*/ 7511 h 10000"/>
                <a:gd name="connsiteX17" fmla="*/ 7078 w 9282"/>
                <a:gd name="connsiteY17" fmla="*/ 9990 h 10000"/>
                <a:gd name="connsiteX18" fmla="*/ 7982 w 9282"/>
                <a:gd name="connsiteY18" fmla="*/ 8973 h 10000"/>
                <a:gd name="connsiteX19" fmla="*/ 8675 w 9282"/>
                <a:gd name="connsiteY19" fmla="*/ 6812 h 10000"/>
                <a:gd name="connsiteX20" fmla="*/ 9281 w 9282"/>
                <a:gd name="connsiteY20" fmla="*/ 6621 h 10000"/>
                <a:gd name="connsiteX0" fmla="*/ 9476 w 9621"/>
                <a:gd name="connsiteY0" fmla="*/ 6861 h 10000"/>
                <a:gd name="connsiteX1" fmla="*/ 9493 w 9621"/>
                <a:gd name="connsiteY1" fmla="*/ 3762 h 10000"/>
                <a:gd name="connsiteX2" fmla="*/ 8277 w 9621"/>
                <a:gd name="connsiteY2" fmla="*/ 6431 h 10000"/>
                <a:gd name="connsiteX3" fmla="*/ 7094 w 9621"/>
                <a:gd name="connsiteY3" fmla="*/ 7225 h 10000"/>
                <a:gd name="connsiteX4" fmla="*/ 5012 w 9621"/>
                <a:gd name="connsiteY4" fmla="*/ 12 h 10000"/>
                <a:gd name="connsiteX5" fmla="*/ 4222 w 9621"/>
                <a:gd name="connsiteY5" fmla="*/ 1314 h 10000"/>
                <a:gd name="connsiteX6" fmla="*/ 3118 w 9621"/>
                <a:gd name="connsiteY6" fmla="*/ 5064 h 10000"/>
                <a:gd name="connsiteX7" fmla="*/ 2156 w 9621"/>
                <a:gd name="connsiteY7" fmla="*/ 4429 h 10000"/>
                <a:gd name="connsiteX8" fmla="*/ 0 w 9621"/>
                <a:gd name="connsiteY8" fmla="*/ 2427 h 10000"/>
                <a:gd name="connsiteX9" fmla="*/ 0 w 9621"/>
                <a:gd name="connsiteY9" fmla="*/ 5796 h 10000"/>
                <a:gd name="connsiteX10" fmla="*/ 1207 w 9621"/>
                <a:gd name="connsiteY10" fmla="*/ 3189 h 10000"/>
                <a:gd name="connsiteX11" fmla="*/ 2494 w 9621"/>
                <a:gd name="connsiteY11" fmla="*/ 7448 h 10000"/>
                <a:gd name="connsiteX12" fmla="*/ 3734 w 9621"/>
                <a:gd name="connsiteY12" fmla="*/ 6304 h 10000"/>
                <a:gd name="connsiteX13" fmla="*/ 4685 w 9621"/>
                <a:gd name="connsiteY13" fmla="*/ 3063 h 10000"/>
                <a:gd name="connsiteX14" fmla="*/ 5179 w 9621"/>
                <a:gd name="connsiteY14" fmla="*/ 2459 h 10000"/>
                <a:gd name="connsiteX15" fmla="*/ 5849 w 9621"/>
                <a:gd name="connsiteY15" fmla="*/ 3984 h 10000"/>
                <a:gd name="connsiteX16" fmla="*/ 6615 w 9621"/>
                <a:gd name="connsiteY16" fmla="*/ 7511 h 10000"/>
                <a:gd name="connsiteX17" fmla="*/ 7626 w 9621"/>
                <a:gd name="connsiteY17" fmla="*/ 9990 h 10000"/>
                <a:gd name="connsiteX18" fmla="*/ 8599 w 9621"/>
                <a:gd name="connsiteY18" fmla="*/ 8973 h 10000"/>
                <a:gd name="connsiteX19" fmla="*/ 9346 w 9621"/>
                <a:gd name="connsiteY19" fmla="*/ 6812 h 10000"/>
                <a:gd name="connsiteX20" fmla="*/ 9476 w 9621"/>
                <a:gd name="connsiteY20" fmla="*/ 6861 h 10000"/>
                <a:gd name="connsiteX0" fmla="*/ 9866 w 10017"/>
                <a:gd name="connsiteY0" fmla="*/ 6861 h 10000"/>
                <a:gd name="connsiteX1" fmla="*/ 9884 w 10017"/>
                <a:gd name="connsiteY1" fmla="*/ 3762 h 10000"/>
                <a:gd name="connsiteX2" fmla="*/ 8620 w 10017"/>
                <a:gd name="connsiteY2" fmla="*/ 6431 h 10000"/>
                <a:gd name="connsiteX3" fmla="*/ 7390 w 10017"/>
                <a:gd name="connsiteY3" fmla="*/ 7225 h 10000"/>
                <a:gd name="connsiteX4" fmla="*/ 5226 w 10017"/>
                <a:gd name="connsiteY4" fmla="*/ 12 h 10000"/>
                <a:gd name="connsiteX5" fmla="*/ 4405 w 10017"/>
                <a:gd name="connsiteY5" fmla="*/ 1314 h 10000"/>
                <a:gd name="connsiteX6" fmla="*/ 3258 w 10017"/>
                <a:gd name="connsiteY6" fmla="*/ 5064 h 10000"/>
                <a:gd name="connsiteX7" fmla="*/ 2258 w 10017"/>
                <a:gd name="connsiteY7" fmla="*/ 4429 h 10000"/>
                <a:gd name="connsiteX8" fmla="*/ 17 w 10017"/>
                <a:gd name="connsiteY8" fmla="*/ 5796 h 10000"/>
                <a:gd name="connsiteX9" fmla="*/ 1272 w 10017"/>
                <a:gd name="connsiteY9" fmla="*/ 3189 h 10000"/>
                <a:gd name="connsiteX10" fmla="*/ 2609 w 10017"/>
                <a:gd name="connsiteY10" fmla="*/ 7448 h 10000"/>
                <a:gd name="connsiteX11" fmla="*/ 3898 w 10017"/>
                <a:gd name="connsiteY11" fmla="*/ 6304 h 10000"/>
                <a:gd name="connsiteX12" fmla="*/ 4887 w 10017"/>
                <a:gd name="connsiteY12" fmla="*/ 3063 h 10000"/>
                <a:gd name="connsiteX13" fmla="*/ 5400 w 10017"/>
                <a:gd name="connsiteY13" fmla="*/ 2459 h 10000"/>
                <a:gd name="connsiteX14" fmla="*/ 6096 w 10017"/>
                <a:gd name="connsiteY14" fmla="*/ 3984 h 10000"/>
                <a:gd name="connsiteX15" fmla="*/ 6893 w 10017"/>
                <a:gd name="connsiteY15" fmla="*/ 7511 h 10000"/>
                <a:gd name="connsiteX16" fmla="*/ 7943 w 10017"/>
                <a:gd name="connsiteY16" fmla="*/ 9990 h 10000"/>
                <a:gd name="connsiteX17" fmla="*/ 8955 w 10017"/>
                <a:gd name="connsiteY17" fmla="*/ 8973 h 10000"/>
                <a:gd name="connsiteX18" fmla="*/ 9731 w 10017"/>
                <a:gd name="connsiteY18" fmla="*/ 6812 h 10000"/>
                <a:gd name="connsiteX19" fmla="*/ 9866 w 10017"/>
                <a:gd name="connsiteY19" fmla="*/ 6861 h 10000"/>
                <a:gd name="connsiteX0" fmla="*/ 8598 w 8749"/>
                <a:gd name="connsiteY0" fmla="*/ 6861 h 10000"/>
                <a:gd name="connsiteX1" fmla="*/ 8616 w 8749"/>
                <a:gd name="connsiteY1" fmla="*/ 3762 h 10000"/>
                <a:gd name="connsiteX2" fmla="*/ 7352 w 8749"/>
                <a:gd name="connsiteY2" fmla="*/ 6431 h 10000"/>
                <a:gd name="connsiteX3" fmla="*/ 6122 w 8749"/>
                <a:gd name="connsiteY3" fmla="*/ 7225 h 10000"/>
                <a:gd name="connsiteX4" fmla="*/ 3958 w 8749"/>
                <a:gd name="connsiteY4" fmla="*/ 12 h 10000"/>
                <a:gd name="connsiteX5" fmla="*/ 3137 w 8749"/>
                <a:gd name="connsiteY5" fmla="*/ 1314 h 10000"/>
                <a:gd name="connsiteX6" fmla="*/ 1990 w 8749"/>
                <a:gd name="connsiteY6" fmla="*/ 5064 h 10000"/>
                <a:gd name="connsiteX7" fmla="*/ 990 w 8749"/>
                <a:gd name="connsiteY7" fmla="*/ 4429 h 10000"/>
                <a:gd name="connsiteX8" fmla="*/ 4 w 8749"/>
                <a:gd name="connsiteY8" fmla="*/ 3189 h 10000"/>
                <a:gd name="connsiteX9" fmla="*/ 1341 w 8749"/>
                <a:gd name="connsiteY9" fmla="*/ 7448 h 10000"/>
                <a:gd name="connsiteX10" fmla="*/ 2630 w 8749"/>
                <a:gd name="connsiteY10" fmla="*/ 6304 h 10000"/>
                <a:gd name="connsiteX11" fmla="*/ 3619 w 8749"/>
                <a:gd name="connsiteY11" fmla="*/ 3063 h 10000"/>
                <a:gd name="connsiteX12" fmla="*/ 4132 w 8749"/>
                <a:gd name="connsiteY12" fmla="*/ 2459 h 10000"/>
                <a:gd name="connsiteX13" fmla="*/ 4828 w 8749"/>
                <a:gd name="connsiteY13" fmla="*/ 3984 h 10000"/>
                <a:gd name="connsiteX14" fmla="*/ 5625 w 8749"/>
                <a:gd name="connsiteY14" fmla="*/ 7511 h 10000"/>
                <a:gd name="connsiteX15" fmla="*/ 6675 w 8749"/>
                <a:gd name="connsiteY15" fmla="*/ 9990 h 10000"/>
                <a:gd name="connsiteX16" fmla="*/ 7687 w 8749"/>
                <a:gd name="connsiteY16" fmla="*/ 8973 h 10000"/>
                <a:gd name="connsiteX17" fmla="*/ 8463 w 8749"/>
                <a:gd name="connsiteY17" fmla="*/ 6812 h 10000"/>
                <a:gd name="connsiteX18" fmla="*/ 8598 w 8749"/>
                <a:gd name="connsiteY18" fmla="*/ 6861 h 10000"/>
                <a:gd name="connsiteX0" fmla="*/ 8731 w 8903"/>
                <a:gd name="connsiteY0" fmla="*/ 6861 h 10000"/>
                <a:gd name="connsiteX1" fmla="*/ 8752 w 8903"/>
                <a:gd name="connsiteY1" fmla="*/ 3762 h 10000"/>
                <a:gd name="connsiteX2" fmla="*/ 7307 w 8903"/>
                <a:gd name="connsiteY2" fmla="*/ 6431 h 10000"/>
                <a:gd name="connsiteX3" fmla="*/ 5901 w 8903"/>
                <a:gd name="connsiteY3" fmla="*/ 7225 h 10000"/>
                <a:gd name="connsiteX4" fmla="*/ 3428 w 8903"/>
                <a:gd name="connsiteY4" fmla="*/ 12 h 10000"/>
                <a:gd name="connsiteX5" fmla="*/ 2490 w 8903"/>
                <a:gd name="connsiteY5" fmla="*/ 1314 h 10000"/>
                <a:gd name="connsiteX6" fmla="*/ 1179 w 8903"/>
                <a:gd name="connsiteY6" fmla="*/ 5064 h 10000"/>
                <a:gd name="connsiteX7" fmla="*/ 36 w 8903"/>
                <a:gd name="connsiteY7" fmla="*/ 4429 h 10000"/>
                <a:gd name="connsiteX8" fmla="*/ 437 w 8903"/>
                <a:gd name="connsiteY8" fmla="*/ 7448 h 10000"/>
                <a:gd name="connsiteX9" fmla="*/ 1910 w 8903"/>
                <a:gd name="connsiteY9" fmla="*/ 6304 h 10000"/>
                <a:gd name="connsiteX10" fmla="*/ 3040 w 8903"/>
                <a:gd name="connsiteY10" fmla="*/ 3063 h 10000"/>
                <a:gd name="connsiteX11" fmla="*/ 3627 w 8903"/>
                <a:gd name="connsiteY11" fmla="*/ 2459 h 10000"/>
                <a:gd name="connsiteX12" fmla="*/ 4422 w 8903"/>
                <a:gd name="connsiteY12" fmla="*/ 3984 h 10000"/>
                <a:gd name="connsiteX13" fmla="*/ 5333 w 8903"/>
                <a:gd name="connsiteY13" fmla="*/ 7511 h 10000"/>
                <a:gd name="connsiteX14" fmla="*/ 6533 w 8903"/>
                <a:gd name="connsiteY14" fmla="*/ 9990 h 10000"/>
                <a:gd name="connsiteX15" fmla="*/ 7690 w 8903"/>
                <a:gd name="connsiteY15" fmla="*/ 8973 h 10000"/>
                <a:gd name="connsiteX16" fmla="*/ 8577 w 8903"/>
                <a:gd name="connsiteY16" fmla="*/ 6812 h 10000"/>
                <a:gd name="connsiteX17" fmla="*/ 8731 w 8903"/>
                <a:gd name="connsiteY17" fmla="*/ 6861 h 10000"/>
                <a:gd name="connsiteX0" fmla="*/ 9337 w 9530"/>
                <a:gd name="connsiteY0" fmla="*/ 6861 h 10000"/>
                <a:gd name="connsiteX1" fmla="*/ 9360 w 9530"/>
                <a:gd name="connsiteY1" fmla="*/ 3762 h 10000"/>
                <a:gd name="connsiteX2" fmla="*/ 7737 w 9530"/>
                <a:gd name="connsiteY2" fmla="*/ 6431 h 10000"/>
                <a:gd name="connsiteX3" fmla="*/ 6158 w 9530"/>
                <a:gd name="connsiteY3" fmla="*/ 7225 h 10000"/>
                <a:gd name="connsiteX4" fmla="*/ 3380 w 9530"/>
                <a:gd name="connsiteY4" fmla="*/ 12 h 10000"/>
                <a:gd name="connsiteX5" fmla="*/ 2327 w 9530"/>
                <a:gd name="connsiteY5" fmla="*/ 1314 h 10000"/>
                <a:gd name="connsiteX6" fmla="*/ 854 w 9530"/>
                <a:gd name="connsiteY6" fmla="*/ 5064 h 10000"/>
                <a:gd name="connsiteX7" fmla="*/ 21 w 9530"/>
                <a:gd name="connsiteY7" fmla="*/ 7448 h 10000"/>
                <a:gd name="connsiteX8" fmla="*/ 1675 w 9530"/>
                <a:gd name="connsiteY8" fmla="*/ 6304 h 10000"/>
                <a:gd name="connsiteX9" fmla="*/ 2945 w 9530"/>
                <a:gd name="connsiteY9" fmla="*/ 3063 h 10000"/>
                <a:gd name="connsiteX10" fmla="*/ 3604 w 9530"/>
                <a:gd name="connsiteY10" fmla="*/ 2459 h 10000"/>
                <a:gd name="connsiteX11" fmla="*/ 4497 w 9530"/>
                <a:gd name="connsiteY11" fmla="*/ 3984 h 10000"/>
                <a:gd name="connsiteX12" fmla="*/ 5520 w 9530"/>
                <a:gd name="connsiteY12" fmla="*/ 7511 h 10000"/>
                <a:gd name="connsiteX13" fmla="*/ 6868 w 9530"/>
                <a:gd name="connsiteY13" fmla="*/ 9990 h 10000"/>
                <a:gd name="connsiteX14" fmla="*/ 8168 w 9530"/>
                <a:gd name="connsiteY14" fmla="*/ 8973 h 10000"/>
                <a:gd name="connsiteX15" fmla="*/ 9164 w 9530"/>
                <a:gd name="connsiteY15" fmla="*/ 6812 h 10000"/>
                <a:gd name="connsiteX16" fmla="*/ 9337 w 9530"/>
                <a:gd name="connsiteY16" fmla="*/ 6861 h 10000"/>
                <a:gd name="connsiteX0" fmla="*/ 8915 w 9118"/>
                <a:gd name="connsiteY0" fmla="*/ 6861 h 10000"/>
                <a:gd name="connsiteX1" fmla="*/ 8940 w 9118"/>
                <a:gd name="connsiteY1" fmla="*/ 3762 h 10000"/>
                <a:gd name="connsiteX2" fmla="*/ 7237 w 9118"/>
                <a:gd name="connsiteY2" fmla="*/ 6431 h 10000"/>
                <a:gd name="connsiteX3" fmla="*/ 5580 w 9118"/>
                <a:gd name="connsiteY3" fmla="*/ 7225 h 10000"/>
                <a:gd name="connsiteX4" fmla="*/ 2665 w 9118"/>
                <a:gd name="connsiteY4" fmla="*/ 12 h 10000"/>
                <a:gd name="connsiteX5" fmla="*/ 1560 w 9118"/>
                <a:gd name="connsiteY5" fmla="*/ 1314 h 10000"/>
                <a:gd name="connsiteX6" fmla="*/ 14 w 9118"/>
                <a:gd name="connsiteY6" fmla="*/ 5064 h 10000"/>
                <a:gd name="connsiteX7" fmla="*/ 876 w 9118"/>
                <a:gd name="connsiteY7" fmla="*/ 6304 h 10000"/>
                <a:gd name="connsiteX8" fmla="*/ 2208 w 9118"/>
                <a:gd name="connsiteY8" fmla="*/ 3063 h 10000"/>
                <a:gd name="connsiteX9" fmla="*/ 2900 w 9118"/>
                <a:gd name="connsiteY9" fmla="*/ 2459 h 10000"/>
                <a:gd name="connsiteX10" fmla="*/ 3837 w 9118"/>
                <a:gd name="connsiteY10" fmla="*/ 3984 h 10000"/>
                <a:gd name="connsiteX11" fmla="*/ 4910 w 9118"/>
                <a:gd name="connsiteY11" fmla="*/ 7511 h 10000"/>
                <a:gd name="connsiteX12" fmla="*/ 6325 w 9118"/>
                <a:gd name="connsiteY12" fmla="*/ 9990 h 10000"/>
                <a:gd name="connsiteX13" fmla="*/ 7689 w 9118"/>
                <a:gd name="connsiteY13" fmla="*/ 8973 h 10000"/>
                <a:gd name="connsiteX14" fmla="*/ 8734 w 9118"/>
                <a:gd name="connsiteY14" fmla="*/ 6812 h 10000"/>
                <a:gd name="connsiteX15" fmla="*/ 8915 w 9118"/>
                <a:gd name="connsiteY15" fmla="*/ 6861 h 10000"/>
                <a:gd name="connsiteX0" fmla="*/ 8833 w 9056"/>
                <a:gd name="connsiteY0" fmla="*/ 6872 h 10011"/>
                <a:gd name="connsiteX1" fmla="*/ 8861 w 9056"/>
                <a:gd name="connsiteY1" fmla="*/ 3773 h 10011"/>
                <a:gd name="connsiteX2" fmla="*/ 6993 w 9056"/>
                <a:gd name="connsiteY2" fmla="*/ 6442 h 10011"/>
                <a:gd name="connsiteX3" fmla="*/ 5176 w 9056"/>
                <a:gd name="connsiteY3" fmla="*/ 7236 h 10011"/>
                <a:gd name="connsiteX4" fmla="*/ 1979 w 9056"/>
                <a:gd name="connsiteY4" fmla="*/ 23 h 10011"/>
                <a:gd name="connsiteX5" fmla="*/ 767 w 9056"/>
                <a:gd name="connsiteY5" fmla="*/ 1325 h 10011"/>
                <a:gd name="connsiteX6" fmla="*/ 17 w 9056"/>
                <a:gd name="connsiteY6" fmla="*/ 6315 h 10011"/>
                <a:gd name="connsiteX7" fmla="*/ 1478 w 9056"/>
                <a:gd name="connsiteY7" fmla="*/ 3074 h 10011"/>
                <a:gd name="connsiteX8" fmla="*/ 2237 w 9056"/>
                <a:gd name="connsiteY8" fmla="*/ 2470 h 10011"/>
                <a:gd name="connsiteX9" fmla="*/ 3264 w 9056"/>
                <a:gd name="connsiteY9" fmla="*/ 3995 h 10011"/>
                <a:gd name="connsiteX10" fmla="*/ 4441 w 9056"/>
                <a:gd name="connsiteY10" fmla="*/ 7522 h 10011"/>
                <a:gd name="connsiteX11" fmla="*/ 5993 w 9056"/>
                <a:gd name="connsiteY11" fmla="*/ 10001 h 10011"/>
                <a:gd name="connsiteX12" fmla="*/ 7489 w 9056"/>
                <a:gd name="connsiteY12" fmla="*/ 8984 h 10011"/>
                <a:gd name="connsiteX13" fmla="*/ 8635 w 9056"/>
                <a:gd name="connsiteY13" fmla="*/ 6823 h 10011"/>
                <a:gd name="connsiteX14" fmla="*/ 8833 w 9056"/>
                <a:gd name="connsiteY14" fmla="*/ 6872 h 10011"/>
                <a:gd name="connsiteX0" fmla="*/ 9729 w 9975"/>
                <a:gd name="connsiteY0" fmla="*/ 6854 h 9990"/>
                <a:gd name="connsiteX1" fmla="*/ 9760 w 9975"/>
                <a:gd name="connsiteY1" fmla="*/ 3759 h 9990"/>
                <a:gd name="connsiteX2" fmla="*/ 7697 w 9975"/>
                <a:gd name="connsiteY2" fmla="*/ 6425 h 9990"/>
                <a:gd name="connsiteX3" fmla="*/ 5691 w 9975"/>
                <a:gd name="connsiteY3" fmla="*/ 7218 h 9990"/>
                <a:gd name="connsiteX4" fmla="*/ 2160 w 9975"/>
                <a:gd name="connsiteY4" fmla="*/ 13 h 9990"/>
                <a:gd name="connsiteX5" fmla="*/ 822 w 9975"/>
                <a:gd name="connsiteY5" fmla="*/ 1314 h 9990"/>
                <a:gd name="connsiteX6" fmla="*/ 19 w 9975"/>
                <a:gd name="connsiteY6" fmla="*/ 3181 h 9990"/>
                <a:gd name="connsiteX7" fmla="*/ 1607 w 9975"/>
                <a:gd name="connsiteY7" fmla="*/ 3061 h 9990"/>
                <a:gd name="connsiteX8" fmla="*/ 2445 w 9975"/>
                <a:gd name="connsiteY8" fmla="*/ 2457 h 9990"/>
                <a:gd name="connsiteX9" fmla="*/ 3579 w 9975"/>
                <a:gd name="connsiteY9" fmla="*/ 3981 h 9990"/>
                <a:gd name="connsiteX10" fmla="*/ 4879 w 9975"/>
                <a:gd name="connsiteY10" fmla="*/ 7504 h 9990"/>
                <a:gd name="connsiteX11" fmla="*/ 6593 w 9975"/>
                <a:gd name="connsiteY11" fmla="*/ 9980 h 9990"/>
                <a:gd name="connsiteX12" fmla="*/ 8245 w 9975"/>
                <a:gd name="connsiteY12" fmla="*/ 8964 h 9990"/>
                <a:gd name="connsiteX13" fmla="*/ 9510 w 9975"/>
                <a:gd name="connsiteY13" fmla="*/ 6806 h 9990"/>
                <a:gd name="connsiteX14" fmla="*/ 9729 w 9975"/>
                <a:gd name="connsiteY14" fmla="*/ 6854 h 9990"/>
                <a:gd name="connsiteX0" fmla="*/ 9802 w 10049"/>
                <a:gd name="connsiteY0" fmla="*/ 6861 h 10000"/>
                <a:gd name="connsiteX1" fmla="*/ 9833 w 10049"/>
                <a:gd name="connsiteY1" fmla="*/ 3763 h 10000"/>
                <a:gd name="connsiteX2" fmla="*/ 7765 w 10049"/>
                <a:gd name="connsiteY2" fmla="*/ 6431 h 10000"/>
                <a:gd name="connsiteX3" fmla="*/ 5754 w 10049"/>
                <a:gd name="connsiteY3" fmla="*/ 7225 h 10000"/>
                <a:gd name="connsiteX4" fmla="*/ 2214 w 10049"/>
                <a:gd name="connsiteY4" fmla="*/ 13 h 10000"/>
                <a:gd name="connsiteX5" fmla="*/ 873 w 10049"/>
                <a:gd name="connsiteY5" fmla="*/ 1315 h 10000"/>
                <a:gd name="connsiteX6" fmla="*/ 68 w 10049"/>
                <a:gd name="connsiteY6" fmla="*/ 3184 h 10000"/>
                <a:gd name="connsiteX7" fmla="*/ 224 w 10049"/>
                <a:gd name="connsiteY7" fmla="*/ 3643 h 10000"/>
                <a:gd name="connsiteX8" fmla="*/ 1660 w 10049"/>
                <a:gd name="connsiteY8" fmla="*/ 3064 h 10000"/>
                <a:gd name="connsiteX9" fmla="*/ 2500 w 10049"/>
                <a:gd name="connsiteY9" fmla="*/ 2459 h 10000"/>
                <a:gd name="connsiteX10" fmla="*/ 3637 w 10049"/>
                <a:gd name="connsiteY10" fmla="*/ 3985 h 10000"/>
                <a:gd name="connsiteX11" fmla="*/ 4940 w 10049"/>
                <a:gd name="connsiteY11" fmla="*/ 7512 h 10000"/>
                <a:gd name="connsiteX12" fmla="*/ 6659 w 10049"/>
                <a:gd name="connsiteY12" fmla="*/ 9990 h 10000"/>
                <a:gd name="connsiteX13" fmla="*/ 8315 w 10049"/>
                <a:gd name="connsiteY13" fmla="*/ 8973 h 10000"/>
                <a:gd name="connsiteX14" fmla="*/ 9583 w 10049"/>
                <a:gd name="connsiteY14" fmla="*/ 6813 h 10000"/>
                <a:gd name="connsiteX15" fmla="*/ 9802 w 10049"/>
                <a:gd name="connsiteY15" fmla="*/ 6861 h 10000"/>
                <a:gd name="connsiteX0" fmla="*/ 9788 w 10035"/>
                <a:gd name="connsiteY0" fmla="*/ 6860 h 9999"/>
                <a:gd name="connsiteX1" fmla="*/ 9819 w 10035"/>
                <a:gd name="connsiteY1" fmla="*/ 3762 h 9999"/>
                <a:gd name="connsiteX2" fmla="*/ 7751 w 10035"/>
                <a:gd name="connsiteY2" fmla="*/ 6430 h 9999"/>
                <a:gd name="connsiteX3" fmla="*/ 5740 w 10035"/>
                <a:gd name="connsiteY3" fmla="*/ 7224 h 9999"/>
                <a:gd name="connsiteX4" fmla="*/ 2200 w 10035"/>
                <a:gd name="connsiteY4" fmla="*/ 12 h 9999"/>
                <a:gd name="connsiteX5" fmla="*/ 859 w 10035"/>
                <a:gd name="connsiteY5" fmla="*/ 1314 h 9999"/>
                <a:gd name="connsiteX6" fmla="*/ 77 w 10035"/>
                <a:gd name="connsiteY6" fmla="*/ 2798 h 9999"/>
                <a:gd name="connsiteX7" fmla="*/ 210 w 10035"/>
                <a:gd name="connsiteY7" fmla="*/ 3642 h 9999"/>
                <a:gd name="connsiteX8" fmla="*/ 1646 w 10035"/>
                <a:gd name="connsiteY8" fmla="*/ 3063 h 9999"/>
                <a:gd name="connsiteX9" fmla="*/ 2486 w 10035"/>
                <a:gd name="connsiteY9" fmla="*/ 2458 h 9999"/>
                <a:gd name="connsiteX10" fmla="*/ 3623 w 10035"/>
                <a:gd name="connsiteY10" fmla="*/ 3984 h 9999"/>
                <a:gd name="connsiteX11" fmla="*/ 4926 w 10035"/>
                <a:gd name="connsiteY11" fmla="*/ 7511 h 9999"/>
                <a:gd name="connsiteX12" fmla="*/ 6645 w 10035"/>
                <a:gd name="connsiteY12" fmla="*/ 9989 h 9999"/>
                <a:gd name="connsiteX13" fmla="*/ 8301 w 10035"/>
                <a:gd name="connsiteY13" fmla="*/ 8972 h 9999"/>
                <a:gd name="connsiteX14" fmla="*/ 9569 w 10035"/>
                <a:gd name="connsiteY14" fmla="*/ 6812 h 9999"/>
                <a:gd name="connsiteX15" fmla="*/ 9788 w 10035"/>
                <a:gd name="connsiteY15" fmla="*/ 6860 h 9999"/>
                <a:gd name="connsiteX0" fmla="*/ 9817 w 10063"/>
                <a:gd name="connsiteY0" fmla="*/ 6861 h 10000"/>
                <a:gd name="connsiteX1" fmla="*/ 9848 w 10063"/>
                <a:gd name="connsiteY1" fmla="*/ 3762 h 10000"/>
                <a:gd name="connsiteX2" fmla="*/ 7787 w 10063"/>
                <a:gd name="connsiteY2" fmla="*/ 6431 h 10000"/>
                <a:gd name="connsiteX3" fmla="*/ 5783 w 10063"/>
                <a:gd name="connsiteY3" fmla="*/ 7225 h 10000"/>
                <a:gd name="connsiteX4" fmla="*/ 2255 w 10063"/>
                <a:gd name="connsiteY4" fmla="*/ 12 h 10000"/>
                <a:gd name="connsiteX5" fmla="*/ 919 w 10063"/>
                <a:gd name="connsiteY5" fmla="*/ 1314 h 10000"/>
                <a:gd name="connsiteX6" fmla="*/ 140 w 10063"/>
                <a:gd name="connsiteY6" fmla="*/ 2798 h 10000"/>
                <a:gd name="connsiteX7" fmla="*/ 157 w 10063"/>
                <a:gd name="connsiteY7" fmla="*/ 3498 h 10000"/>
                <a:gd name="connsiteX8" fmla="*/ 1703 w 10063"/>
                <a:gd name="connsiteY8" fmla="*/ 3063 h 10000"/>
                <a:gd name="connsiteX9" fmla="*/ 2540 w 10063"/>
                <a:gd name="connsiteY9" fmla="*/ 2458 h 10000"/>
                <a:gd name="connsiteX10" fmla="*/ 3673 w 10063"/>
                <a:gd name="connsiteY10" fmla="*/ 3984 h 10000"/>
                <a:gd name="connsiteX11" fmla="*/ 4972 w 10063"/>
                <a:gd name="connsiteY11" fmla="*/ 7512 h 10000"/>
                <a:gd name="connsiteX12" fmla="*/ 6685 w 10063"/>
                <a:gd name="connsiteY12" fmla="*/ 9990 h 10000"/>
                <a:gd name="connsiteX13" fmla="*/ 8335 w 10063"/>
                <a:gd name="connsiteY13" fmla="*/ 8973 h 10000"/>
                <a:gd name="connsiteX14" fmla="*/ 9599 w 10063"/>
                <a:gd name="connsiteY14" fmla="*/ 6813 h 10000"/>
                <a:gd name="connsiteX15" fmla="*/ 9817 w 10063"/>
                <a:gd name="connsiteY15" fmla="*/ 6861 h 10000"/>
                <a:gd name="connsiteX0" fmla="*/ 9829 w 10075"/>
                <a:gd name="connsiteY0" fmla="*/ 6861 h 10000"/>
                <a:gd name="connsiteX1" fmla="*/ 9860 w 10075"/>
                <a:gd name="connsiteY1" fmla="*/ 3762 h 10000"/>
                <a:gd name="connsiteX2" fmla="*/ 7799 w 10075"/>
                <a:gd name="connsiteY2" fmla="*/ 6431 h 10000"/>
                <a:gd name="connsiteX3" fmla="*/ 5795 w 10075"/>
                <a:gd name="connsiteY3" fmla="*/ 7225 h 10000"/>
                <a:gd name="connsiteX4" fmla="*/ 2267 w 10075"/>
                <a:gd name="connsiteY4" fmla="*/ 12 h 10000"/>
                <a:gd name="connsiteX5" fmla="*/ 931 w 10075"/>
                <a:gd name="connsiteY5" fmla="*/ 1314 h 10000"/>
                <a:gd name="connsiteX6" fmla="*/ 152 w 10075"/>
                <a:gd name="connsiteY6" fmla="*/ 2798 h 10000"/>
                <a:gd name="connsiteX7" fmla="*/ 151 w 10075"/>
                <a:gd name="connsiteY7" fmla="*/ 3546 h 10000"/>
                <a:gd name="connsiteX8" fmla="*/ 1715 w 10075"/>
                <a:gd name="connsiteY8" fmla="*/ 3063 h 10000"/>
                <a:gd name="connsiteX9" fmla="*/ 2552 w 10075"/>
                <a:gd name="connsiteY9" fmla="*/ 2458 h 10000"/>
                <a:gd name="connsiteX10" fmla="*/ 3685 w 10075"/>
                <a:gd name="connsiteY10" fmla="*/ 3984 h 10000"/>
                <a:gd name="connsiteX11" fmla="*/ 4984 w 10075"/>
                <a:gd name="connsiteY11" fmla="*/ 7512 h 10000"/>
                <a:gd name="connsiteX12" fmla="*/ 6697 w 10075"/>
                <a:gd name="connsiteY12" fmla="*/ 9990 h 10000"/>
                <a:gd name="connsiteX13" fmla="*/ 8347 w 10075"/>
                <a:gd name="connsiteY13" fmla="*/ 8973 h 10000"/>
                <a:gd name="connsiteX14" fmla="*/ 9611 w 10075"/>
                <a:gd name="connsiteY14" fmla="*/ 6813 h 10000"/>
                <a:gd name="connsiteX15" fmla="*/ 9829 w 10075"/>
                <a:gd name="connsiteY15" fmla="*/ 6861 h 10000"/>
                <a:gd name="connsiteX0" fmla="*/ 9736 w 9982"/>
                <a:gd name="connsiteY0" fmla="*/ 6861 h 10000"/>
                <a:gd name="connsiteX1" fmla="*/ 9767 w 9982"/>
                <a:gd name="connsiteY1" fmla="*/ 3762 h 10000"/>
                <a:gd name="connsiteX2" fmla="*/ 7706 w 9982"/>
                <a:gd name="connsiteY2" fmla="*/ 6431 h 10000"/>
                <a:gd name="connsiteX3" fmla="*/ 5702 w 9982"/>
                <a:gd name="connsiteY3" fmla="*/ 7225 h 10000"/>
                <a:gd name="connsiteX4" fmla="*/ 2174 w 9982"/>
                <a:gd name="connsiteY4" fmla="*/ 12 h 10000"/>
                <a:gd name="connsiteX5" fmla="*/ 838 w 9982"/>
                <a:gd name="connsiteY5" fmla="*/ 1314 h 10000"/>
                <a:gd name="connsiteX6" fmla="*/ 59 w 9982"/>
                <a:gd name="connsiteY6" fmla="*/ 2798 h 10000"/>
                <a:gd name="connsiteX7" fmla="*/ 58 w 9982"/>
                <a:gd name="connsiteY7" fmla="*/ 3546 h 10000"/>
                <a:gd name="connsiteX8" fmla="*/ 1622 w 9982"/>
                <a:gd name="connsiteY8" fmla="*/ 3063 h 10000"/>
                <a:gd name="connsiteX9" fmla="*/ 2459 w 9982"/>
                <a:gd name="connsiteY9" fmla="*/ 2458 h 10000"/>
                <a:gd name="connsiteX10" fmla="*/ 3592 w 9982"/>
                <a:gd name="connsiteY10" fmla="*/ 3984 h 10000"/>
                <a:gd name="connsiteX11" fmla="*/ 4891 w 9982"/>
                <a:gd name="connsiteY11" fmla="*/ 7512 h 10000"/>
                <a:gd name="connsiteX12" fmla="*/ 6604 w 9982"/>
                <a:gd name="connsiteY12" fmla="*/ 9990 h 10000"/>
                <a:gd name="connsiteX13" fmla="*/ 8254 w 9982"/>
                <a:gd name="connsiteY13" fmla="*/ 8973 h 10000"/>
                <a:gd name="connsiteX14" fmla="*/ 9518 w 9982"/>
                <a:gd name="connsiteY14" fmla="*/ 6813 h 10000"/>
                <a:gd name="connsiteX15" fmla="*/ 9736 w 9982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05 w 9951"/>
                <a:gd name="connsiteY0" fmla="*/ 6861 h 10000"/>
                <a:gd name="connsiteX1" fmla="*/ 9736 w 9951"/>
                <a:gd name="connsiteY1" fmla="*/ 3762 h 10000"/>
                <a:gd name="connsiteX2" fmla="*/ 7671 w 9951"/>
                <a:gd name="connsiteY2" fmla="*/ 6431 h 10000"/>
                <a:gd name="connsiteX3" fmla="*/ 5663 w 9951"/>
                <a:gd name="connsiteY3" fmla="*/ 7225 h 10000"/>
                <a:gd name="connsiteX4" fmla="*/ 2129 w 9951"/>
                <a:gd name="connsiteY4" fmla="*/ 12 h 10000"/>
                <a:gd name="connsiteX5" fmla="*/ 791 w 9951"/>
                <a:gd name="connsiteY5" fmla="*/ 1314 h 10000"/>
                <a:gd name="connsiteX6" fmla="*/ 10 w 9951"/>
                <a:gd name="connsiteY6" fmla="*/ 2798 h 10000"/>
                <a:gd name="connsiteX7" fmla="*/ 9 w 9951"/>
                <a:gd name="connsiteY7" fmla="*/ 3546 h 10000"/>
                <a:gd name="connsiteX8" fmla="*/ 1576 w 9951"/>
                <a:gd name="connsiteY8" fmla="*/ 3063 h 10000"/>
                <a:gd name="connsiteX9" fmla="*/ 2414 w 9951"/>
                <a:gd name="connsiteY9" fmla="*/ 2458 h 10000"/>
                <a:gd name="connsiteX10" fmla="*/ 3549 w 9951"/>
                <a:gd name="connsiteY10" fmla="*/ 3984 h 10000"/>
                <a:gd name="connsiteX11" fmla="*/ 4851 w 9951"/>
                <a:gd name="connsiteY11" fmla="*/ 7512 h 10000"/>
                <a:gd name="connsiteX12" fmla="*/ 6567 w 9951"/>
                <a:gd name="connsiteY12" fmla="*/ 9990 h 10000"/>
                <a:gd name="connsiteX13" fmla="*/ 8220 w 9951"/>
                <a:gd name="connsiteY13" fmla="*/ 8973 h 10000"/>
                <a:gd name="connsiteX14" fmla="*/ 9486 w 9951"/>
                <a:gd name="connsiteY14" fmla="*/ 6813 h 10000"/>
                <a:gd name="connsiteX15" fmla="*/ 9705 w 9951"/>
                <a:gd name="connsiteY15" fmla="*/ 6861 h 10000"/>
                <a:gd name="connsiteX0" fmla="*/ 9746 w 9993"/>
                <a:gd name="connsiteY0" fmla="*/ 6861 h 10000"/>
                <a:gd name="connsiteX1" fmla="*/ 9777 w 9993"/>
                <a:gd name="connsiteY1" fmla="*/ 3762 h 10000"/>
                <a:gd name="connsiteX2" fmla="*/ 7702 w 9993"/>
                <a:gd name="connsiteY2" fmla="*/ 6431 h 10000"/>
                <a:gd name="connsiteX3" fmla="*/ 5684 w 9993"/>
                <a:gd name="connsiteY3" fmla="*/ 7225 h 10000"/>
                <a:gd name="connsiteX4" fmla="*/ 2132 w 9993"/>
                <a:gd name="connsiteY4" fmla="*/ 12 h 10000"/>
                <a:gd name="connsiteX5" fmla="*/ 788 w 9993"/>
                <a:gd name="connsiteY5" fmla="*/ 1314 h 10000"/>
                <a:gd name="connsiteX6" fmla="*/ 3 w 9993"/>
                <a:gd name="connsiteY6" fmla="*/ 2798 h 10000"/>
                <a:gd name="connsiteX7" fmla="*/ 2 w 9993"/>
                <a:gd name="connsiteY7" fmla="*/ 3546 h 10000"/>
                <a:gd name="connsiteX8" fmla="*/ 1577 w 9993"/>
                <a:gd name="connsiteY8" fmla="*/ 3063 h 10000"/>
                <a:gd name="connsiteX9" fmla="*/ 2419 w 9993"/>
                <a:gd name="connsiteY9" fmla="*/ 2458 h 10000"/>
                <a:gd name="connsiteX10" fmla="*/ 3559 w 9993"/>
                <a:gd name="connsiteY10" fmla="*/ 3984 h 10000"/>
                <a:gd name="connsiteX11" fmla="*/ 4868 w 9993"/>
                <a:gd name="connsiteY11" fmla="*/ 7512 h 10000"/>
                <a:gd name="connsiteX12" fmla="*/ 6592 w 9993"/>
                <a:gd name="connsiteY12" fmla="*/ 9990 h 10000"/>
                <a:gd name="connsiteX13" fmla="*/ 8253 w 9993"/>
                <a:gd name="connsiteY13" fmla="*/ 8973 h 10000"/>
                <a:gd name="connsiteX14" fmla="*/ 9526 w 9993"/>
                <a:gd name="connsiteY14" fmla="*/ 6813 h 10000"/>
                <a:gd name="connsiteX15" fmla="*/ 9746 w 9993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30 w 10000"/>
                <a:gd name="connsiteY8" fmla="*/ 2196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9 w 10000"/>
                <a:gd name="connsiteY8" fmla="*/ 1112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5650 h 8789"/>
                <a:gd name="connsiteX1" fmla="*/ 9784 w 10000"/>
                <a:gd name="connsiteY1" fmla="*/ 2551 h 8789"/>
                <a:gd name="connsiteX2" fmla="*/ 7707 w 10000"/>
                <a:gd name="connsiteY2" fmla="*/ 5220 h 8789"/>
                <a:gd name="connsiteX3" fmla="*/ 5688 w 10000"/>
                <a:gd name="connsiteY3" fmla="*/ 6014 h 8789"/>
                <a:gd name="connsiteX4" fmla="*/ 2123 w 10000"/>
                <a:gd name="connsiteY4" fmla="*/ 210 h 8789"/>
                <a:gd name="connsiteX5" fmla="*/ 789 w 10000"/>
                <a:gd name="connsiteY5" fmla="*/ 103 h 8789"/>
                <a:gd name="connsiteX6" fmla="*/ 3 w 10000"/>
                <a:gd name="connsiteY6" fmla="*/ 1587 h 8789"/>
                <a:gd name="connsiteX7" fmla="*/ 2 w 10000"/>
                <a:gd name="connsiteY7" fmla="*/ 2335 h 8789"/>
                <a:gd name="connsiteX8" fmla="*/ 1263 w 10000"/>
                <a:gd name="connsiteY8" fmla="*/ 768 h 8789"/>
                <a:gd name="connsiteX9" fmla="*/ 2421 w 10000"/>
                <a:gd name="connsiteY9" fmla="*/ 1247 h 8789"/>
                <a:gd name="connsiteX10" fmla="*/ 3561 w 10000"/>
                <a:gd name="connsiteY10" fmla="*/ 2773 h 8789"/>
                <a:gd name="connsiteX11" fmla="*/ 4871 w 10000"/>
                <a:gd name="connsiteY11" fmla="*/ 6301 h 8789"/>
                <a:gd name="connsiteX12" fmla="*/ 6597 w 10000"/>
                <a:gd name="connsiteY12" fmla="*/ 8779 h 8789"/>
                <a:gd name="connsiteX13" fmla="*/ 8259 w 10000"/>
                <a:gd name="connsiteY13" fmla="*/ 7762 h 8789"/>
                <a:gd name="connsiteX14" fmla="*/ 9533 w 10000"/>
                <a:gd name="connsiteY14" fmla="*/ 5602 h 8789"/>
                <a:gd name="connsiteX15" fmla="*/ 9753 w 10000"/>
                <a:gd name="connsiteY15" fmla="*/ 5650 h 8789"/>
                <a:gd name="connsiteX0" fmla="*/ 9753 w 10000"/>
                <a:gd name="connsiteY0" fmla="*/ 7560 h 11132"/>
                <a:gd name="connsiteX1" fmla="*/ 9784 w 10000"/>
                <a:gd name="connsiteY1" fmla="*/ 4034 h 11132"/>
                <a:gd name="connsiteX2" fmla="*/ 7707 w 10000"/>
                <a:gd name="connsiteY2" fmla="*/ 7071 h 11132"/>
                <a:gd name="connsiteX3" fmla="*/ 5688 w 10000"/>
                <a:gd name="connsiteY3" fmla="*/ 7975 h 11132"/>
                <a:gd name="connsiteX4" fmla="*/ 2196 w 10000"/>
                <a:gd name="connsiteY4" fmla="*/ 15 h 11132"/>
                <a:gd name="connsiteX5" fmla="*/ 789 w 10000"/>
                <a:gd name="connsiteY5" fmla="*/ 1249 h 11132"/>
                <a:gd name="connsiteX6" fmla="*/ 3 w 10000"/>
                <a:gd name="connsiteY6" fmla="*/ 2938 h 11132"/>
                <a:gd name="connsiteX7" fmla="*/ 2 w 10000"/>
                <a:gd name="connsiteY7" fmla="*/ 3789 h 11132"/>
                <a:gd name="connsiteX8" fmla="*/ 1263 w 10000"/>
                <a:gd name="connsiteY8" fmla="*/ 2006 h 11132"/>
                <a:gd name="connsiteX9" fmla="*/ 2421 w 10000"/>
                <a:gd name="connsiteY9" fmla="*/ 2551 h 11132"/>
                <a:gd name="connsiteX10" fmla="*/ 3561 w 10000"/>
                <a:gd name="connsiteY10" fmla="*/ 4287 h 11132"/>
                <a:gd name="connsiteX11" fmla="*/ 4871 w 10000"/>
                <a:gd name="connsiteY11" fmla="*/ 8301 h 11132"/>
                <a:gd name="connsiteX12" fmla="*/ 6597 w 10000"/>
                <a:gd name="connsiteY12" fmla="*/ 11121 h 11132"/>
                <a:gd name="connsiteX13" fmla="*/ 8259 w 10000"/>
                <a:gd name="connsiteY13" fmla="*/ 9963 h 11132"/>
                <a:gd name="connsiteX14" fmla="*/ 9533 w 10000"/>
                <a:gd name="connsiteY14" fmla="*/ 7506 h 11132"/>
                <a:gd name="connsiteX15" fmla="*/ 9753 w 10000"/>
                <a:gd name="connsiteY15" fmla="*/ 7560 h 11132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21 w 10000"/>
                <a:gd name="connsiteY9" fmla="*/ 255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36 w 10000"/>
                <a:gd name="connsiteY9" fmla="*/ 181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49 w 10000"/>
                <a:gd name="connsiteY10" fmla="*/ 4784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48 h 11120"/>
                <a:gd name="connsiteX1" fmla="*/ 9784 w 10000"/>
                <a:gd name="connsiteY1" fmla="*/ 4022 h 11120"/>
                <a:gd name="connsiteX2" fmla="*/ 7707 w 10000"/>
                <a:gd name="connsiteY2" fmla="*/ 7059 h 11120"/>
                <a:gd name="connsiteX3" fmla="*/ 5688 w 10000"/>
                <a:gd name="connsiteY3" fmla="*/ 7963 h 11120"/>
                <a:gd name="connsiteX4" fmla="*/ 3359 w 10000"/>
                <a:gd name="connsiteY4" fmla="*/ 1503 h 11120"/>
                <a:gd name="connsiteX5" fmla="*/ 2196 w 10000"/>
                <a:gd name="connsiteY5" fmla="*/ 3 h 11120"/>
                <a:gd name="connsiteX6" fmla="*/ 789 w 10000"/>
                <a:gd name="connsiteY6" fmla="*/ 1237 h 11120"/>
                <a:gd name="connsiteX7" fmla="*/ 3 w 10000"/>
                <a:gd name="connsiteY7" fmla="*/ 2926 h 11120"/>
                <a:gd name="connsiteX8" fmla="*/ 2 w 10000"/>
                <a:gd name="connsiteY8" fmla="*/ 3777 h 11120"/>
                <a:gd name="connsiteX9" fmla="*/ 1263 w 10000"/>
                <a:gd name="connsiteY9" fmla="*/ 1994 h 11120"/>
                <a:gd name="connsiteX10" fmla="*/ 2461 w 10000"/>
                <a:gd name="connsiteY10" fmla="*/ 2374 h 11120"/>
                <a:gd name="connsiteX11" fmla="*/ 3549 w 10000"/>
                <a:gd name="connsiteY11" fmla="*/ 4768 h 11120"/>
                <a:gd name="connsiteX12" fmla="*/ 4871 w 10000"/>
                <a:gd name="connsiteY12" fmla="*/ 8289 h 11120"/>
                <a:gd name="connsiteX13" fmla="*/ 6597 w 10000"/>
                <a:gd name="connsiteY13" fmla="*/ 11109 h 11120"/>
                <a:gd name="connsiteX14" fmla="*/ 8259 w 10000"/>
                <a:gd name="connsiteY14" fmla="*/ 9951 h 11120"/>
                <a:gd name="connsiteX15" fmla="*/ 9533 w 10000"/>
                <a:gd name="connsiteY15" fmla="*/ 7494 h 11120"/>
                <a:gd name="connsiteX16" fmla="*/ 9753 w 10000"/>
                <a:gd name="connsiteY16" fmla="*/ 7548 h 11120"/>
                <a:gd name="connsiteX0" fmla="*/ 9753 w 10000"/>
                <a:gd name="connsiteY0" fmla="*/ 7548 h 11259"/>
                <a:gd name="connsiteX1" fmla="*/ 9784 w 10000"/>
                <a:gd name="connsiteY1" fmla="*/ 4022 h 11259"/>
                <a:gd name="connsiteX2" fmla="*/ 7707 w 10000"/>
                <a:gd name="connsiteY2" fmla="*/ 7059 h 11259"/>
                <a:gd name="connsiteX3" fmla="*/ 5688 w 10000"/>
                <a:gd name="connsiteY3" fmla="*/ 7963 h 11259"/>
                <a:gd name="connsiteX4" fmla="*/ 3359 w 10000"/>
                <a:gd name="connsiteY4" fmla="*/ 1503 h 11259"/>
                <a:gd name="connsiteX5" fmla="*/ 2196 w 10000"/>
                <a:gd name="connsiteY5" fmla="*/ 3 h 11259"/>
                <a:gd name="connsiteX6" fmla="*/ 789 w 10000"/>
                <a:gd name="connsiteY6" fmla="*/ 1237 h 11259"/>
                <a:gd name="connsiteX7" fmla="*/ 3 w 10000"/>
                <a:gd name="connsiteY7" fmla="*/ 2926 h 11259"/>
                <a:gd name="connsiteX8" fmla="*/ 2 w 10000"/>
                <a:gd name="connsiteY8" fmla="*/ 3777 h 11259"/>
                <a:gd name="connsiteX9" fmla="*/ 1263 w 10000"/>
                <a:gd name="connsiteY9" fmla="*/ 1994 h 11259"/>
                <a:gd name="connsiteX10" fmla="*/ 2461 w 10000"/>
                <a:gd name="connsiteY10" fmla="*/ 2374 h 11259"/>
                <a:gd name="connsiteX11" fmla="*/ 3549 w 10000"/>
                <a:gd name="connsiteY11" fmla="*/ 4768 h 11259"/>
                <a:gd name="connsiteX12" fmla="*/ 4886 w 10000"/>
                <a:gd name="connsiteY12" fmla="*/ 7220 h 11259"/>
                <a:gd name="connsiteX13" fmla="*/ 6597 w 10000"/>
                <a:gd name="connsiteY13" fmla="*/ 11109 h 11259"/>
                <a:gd name="connsiteX14" fmla="*/ 8259 w 10000"/>
                <a:gd name="connsiteY14" fmla="*/ 9951 h 11259"/>
                <a:gd name="connsiteX15" fmla="*/ 9533 w 10000"/>
                <a:gd name="connsiteY15" fmla="*/ 7494 h 11259"/>
                <a:gd name="connsiteX16" fmla="*/ 9753 w 10000"/>
                <a:gd name="connsiteY16" fmla="*/ 7548 h 11259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88 w 10000"/>
                <a:gd name="connsiteY3" fmla="*/ 7963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69 w 10000"/>
                <a:gd name="connsiteY3" fmla="*/ 9196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733 w 10000"/>
                <a:gd name="connsiteY3" fmla="*/ 8292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0074"/>
                <a:gd name="connsiteX1" fmla="*/ 9784 w 10000"/>
                <a:gd name="connsiteY1" fmla="*/ 4022 h 10074"/>
                <a:gd name="connsiteX2" fmla="*/ 7707 w 10000"/>
                <a:gd name="connsiteY2" fmla="*/ 7059 h 10074"/>
                <a:gd name="connsiteX3" fmla="*/ 5733 w 10000"/>
                <a:gd name="connsiteY3" fmla="*/ 8292 h 10074"/>
                <a:gd name="connsiteX4" fmla="*/ 3359 w 10000"/>
                <a:gd name="connsiteY4" fmla="*/ 1503 h 10074"/>
                <a:gd name="connsiteX5" fmla="*/ 2196 w 10000"/>
                <a:gd name="connsiteY5" fmla="*/ 3 h 10074"/>
                <a:gd name="connsiteX6" fmla="*/ 789 w 10000"/>
                <a:gd name="connsiteY6" fmla="*/ 1237 h 10074"/>
                <a:gd name="connsiteX7" fmla="*/ 3 w 10000"/>
                <a:gd name="connsiteY7" fmla="*/ 2926 h 10074"/>
                <a:gd name="connsiteX8" fmla="*/ 2 w 10000"/>
                <a:gd name="connsiteY8" fmla="*/ 3777 h 10074"/>
                <a:gd name="connsiteX9" fmla="*/ 1263 w 10000"/>
                <a:gd name="connsiteY9" fmla="*/ 1994 h 10074"/>
                <a:gd name="connsiteX10" fmla="*/ 2461 w 10000"/>
                <a:gd name="connsiteY10" fmla="*/ 2374 h 10074"/>
                <a:gd name="connsiteX11" fmla="*/ 3549 w 10000"/>
                <a:gd name="connsiteY11" fmla="*/ 4768 h 10074"/>
                <a:gd name="connsiteX12" fmla="*/ 4886 w 10000"/>
                <a:gd name="connsiteY12" fmla="*/ 8165 h 10074"/>
                <a:gd name="connsiteX13" fmla="*/ 6614 w 10000"/>
                <a:gd name="connsiteY13" fmla="*/ 9547 h 10074"/>
                <a:gd name="connsiteX14" fmla="*/ 8259 w 10000"/>
                <a:gd name="connsiteY14" fmla="*/ 9951 h 10074"/>
                <a:gd name="connsiteX15" fmla="*/ 9533 w 10000"/>
                <a:gd name="connsiteY15" fmla="*/ 7494 h 10074"/>
                <a:gd name="connsiteX16" fmla="*/ 9753 w 10000"/>
                <a:gd name="connsiteY16" fmla="*/ 7548 h 10074"/>
                <a:gd name="connsiteX0" fmla="*/ 9753 w 10000"/>
                <a:gd name="connsiteY0" fmla="*/ 7548 h 10374"/>
                <a:gd name="connsiteX1" fmla="*/ 9784 w 10000"/>
                <a:gd name="connsiteY1" fmla="*/ 4022 h 10374"/>
                <a:gd name="connsiteX2" fmla="*/ 7707 w 10000"/>
                <a:gd name="connsiteY2" fmla="*/ 7059 h 10374"/>
                <a:gd name="connsiteX3" fmla="*/ 5733 w 10000"/>
                <a:gd name="connsiteY3" fmla="*/ 8292 h 10374"/>
                <a:gd name="connsiteX4" fmla="*/ 3359 w 10000"/>
                <a:gd name="connsiteY4" fmla="*/ 1503 h 10374"/>
                <a:gd name="connsiteX5" fmla="*/ 2196 w 10000"/>
                <a:gd name="connsiteY5" fmla="*/ 3 h 10374"/>
                <a:gd name="connsiteX6" fmla="*/ 789 w 10000"/>
                <a:gd name="connsiteY6" fmla="*/ 1237 h 10374"/>
                <a:gd name="connsiteX7" fmla="*/ 3 w 10000"/>
                <a:gd name="connsiteY7" fmla="*/ 2926 h 10374"/>
                <a:gd name="connsiteX8" fmla="*/ 2 w 10000"/>
                <a:gd name="connsiteY8" fmla="*/ 3777 h 10374"/>
                <a:gd name="connsiteX9" fmla="*/ 1263 w 10000"/>
                <a:gd name="connsiteY9" fmla="*/ 1994 h 10374"/>
                <a:gd name="connsiteX10" fmla="*/ 2461 w 10000"/>
                <a:gd name="connsiteY10" fmla="*/ 2374 h 10374"/>
                <a:gd name="connsiteX11" fmla="*/ 3549 w 10000"/>
                <a:gd name="connsiteY11" fmla="*/ 4768 h 10374"/>
                <a:gd name="connsiteX12" fmla="*/ 4886 w 10000"/>
                <a:gd name="connsiteY12" fmla="*/ 8165 h 10374"/>
                <a:gd name="connsiteX13" fmla="*/ 6614 w 10000"/>
                <a:gd name="connsiteY13" fmla="*/ 10205 h 10374"/>
                <a:gd name="connsiteX14" fmla="*/ 8259 w 10000"/>
                <a:gd name="connsiteY14" fmla="*/ 9951 h 10374"/>
                <a:gd name="connsiteX15" fmla="*/ 9533 w 10000"/>
                <a:gd name="connsiteY15" fmla="*/ 7494 h 10374"/>
                <a:gd name="connsiteX16" fmla="*/ 9753 w 10000"/>
                <a:gd name="connsiteY16" fmla="*/ 7548 h 10374"/>
                <a:gd name="connsiteX0" fmla="*/ 9753 w 10000"/>
                <a:gd name="connsiteY0" fmla="*/ 7548 h 10252"/>
                <a:gd name="connsiteX1" fmla="*/ 9784 w 10000"/>
                <a:gd name="connsiteY1" fmla="*/ 4022 h 10252"/>
                <a:gd name="connsiteX2" fmla="*/ 7707 w 10000"/>
                <a:gd name="connsiteY2" fmla="*/ 7059 h 10252"/>
                <a:gd name="connsiteX3" fmla="*/ 5733 w 10000"/>
                <a:gd name="connsiteY3" fmla="*/ 8292 h 10252"/>
                <a:gd name="connsiteX4" fmla="*/ 3359 w 10000"/>
                <a:gd name="connsiteY4" fmla="*/ 1503 h 10252"/>
                <a:gd name="connsiteX5" fmla="*/ 2196 w 10000"/>
                <a:gd name="connsiteY5" fmla="*/ 3 h 10252"/>
                <a:gd name="connsiteX6" fmla="*/ 789 w 10000"/>
                <a:gd name="connsiteY6" fmla="*/ 1237 h 10252"/>
                <a:gd name="connsiteX7" fmla="*/ 3 w 10000"/>
                <a:gd name="connsiteY7" fmla="*/ 2926 h 10252"/>
                <a:gd name="connsiteX8" fmla="*/ 2 w 10000"/>
                <a:gd name="connsiteY8" fmla="*/ 3777 h 10252"/>
                <a:gd name="connsiteX9" fmla="*/ 1263 w 10000"/>
                <a:gd name="connsiteY9" fmla="*/ 1994 h 10252"/>
                <a:gd name="connsiteX10" fmla="*/ 2461 w 10000"/>
                <a:gd name="connsiteY10" fmla="*/ 2374 h 10252"/>
                <a:gd name="connsiteX11" fmla="*/ 3549 w 10000"/>
                <a:gd name="connsiteY11" fmla="*/ 4768 h 10252"/>
                <a:gd name="connsiteX12" fmla="*/ 4886 w 10000"/>
                <a:gd name="connsiteY12" fmla="*/ 8165 h 10252"/>
                <a:gd name="connsiteX13" fmla="*/ 6614 w 10000"/>
                <a:gd name="connsiteY13" fmla="*/ 10205 h 10252"/>
                <a:gd name="connsiteX14" fmla="*/ 8259 w 10000"/>
                <a:gd name="connsiteY14" fmla="*/ 9951 h 10252"/>
                <a:gd name="connsiteX15" fmla="*/ 9533 w 10000"/>
                <a:gd name="connsiteY15" fmla="*/ 7494 h 10252"/>
                <a:gd name="connsiteX16" fmla="*/ 9753 w 10000"/>
                <a:gd name="connsiteY16" fmla="*/ 7548 h 10252"/>
                <a:gd name="connsiteX0" fmla="*/ 9753 w 10000"/>
                <a:gd name="connsiteY0" fmla="*/ 7548 h 10268"/>
                <a:gd name="connsiteX1" fmla="*/ 9784 w 10000"/>
                <a:gd name="connsiteY1" fmla="*/ 4022 h 10268"/>
                <a:gd name="connsiteX2" fmla="*/ 7707 w 10000"/>
                <a:gd name="connsiteY2" fmla="*/ 7059 h 10268"/>
                <a:gd name="connsiteX3" fmla="*/ 5733 w 10000"/>
                <a:gd name="connsiteY3" fmla="*/ 8292 h 10268"/>
                <a:gd name="connsiteX4" fmla="*/ 3359 w 10000"/>
                <a:gd name="connsiteY4" fmla="*/ 1503 h 10268"/>
                <a:gd name="connsiteX5" fmla="*/ 2196 w 10000"/>
                <a:gd name="connsiteY5" fmla="*/ 3 h 10268"/>
                <a:gd name="connsiteX6" fmla="*/ 789 w 10000"/>
                <a:gd name="connsiteY6" fmla="*/ 1237 h 10268"/>
                <a:gd name="connsiteX7" fmla="*/ 3 w 10000"/>
                <a:gd name="connsiteY7" fmla="*/ 2926 h 10268"/>
                <a:gd name="connsiteX8" fmla="*/ 2 w 10000"/>
                <a:gd name="connsiteY8" fmla="*/ 3777 h 10268"/>
                <a:gd name="connsiteX9" fmla="*/ 1263 w 10000"/>
                <a:gd name="connsiteY9" fmla="*/ 1994 h 10268"/>
                <a:gd name="connsiteX10" fmla="*/ 2461 w 10000"/>
                <a:gd name="connsiteY10" fmla="*/ 2374 h 10268"/>
                <a:gd name="connsiteX11" fmla="*/ 3549 w 10000"/>
                <a:gd name="connsiteY11" fmla="*/ 4768 h 10268"/>
                <a:gd name="connsiteX12" fmla="*/ 4886 w 10000"/>
                <a:gd name="connsiteY12" fmla="*/ 8165 h 10268"/>
                <a:gd name="connsiteX13" fmla="*/ 6614 w 10000"/>
                <a:gd name="connsiteY13" fmla="*/ 10205 h 10268"/>
                <a:gd name="connsiteX14" fmla="*/ 8259 w 10000"/>
                <a:gd name="connsiteY14" fmla="*/ 9951 h 10268"/>
                <a:gd name="connsiteX15" fmla="*/ 9533 w 10000"/>
                <a:gd name="connsiteY15" fmla="*/ 7494 h 10268"/>
                <a:gd name="connsiteX16" fmla="*/ 9753 w 10000"/>
                <a:gd name="connsiteY16" fmla="*/ 7548 h 10268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7059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3 w 10000"/>
                <a:gd name="connsiteY2" fmla="*/ 8415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14"/>
                <a:gd name="connsiteX1" fmla="*/ 9784 w 10000"/>
                <a:gd name="connsiteY1" fmla="*/ 4022 h 10214"/>
                <a:gd name="connsiteX2" fmla="*/ 7707 w 10000"/>
                <a:gd name="connsiteY2" fmla="*/ 8168 h 10214"/>
                <a:gd name="connsiteX3" fmla="*/ 5733 w 10000"/>
                <a:gd name="connsiteY3" fmla="*/ 8292 h 10214"/>
                <a:gd name="connsiteX4" fmla="*/ 3359 w 10000"/>
                <a:gd name="connsiteY4" fmla="*/ 1503 h 10214"/>
                <a:gd name="connsiteX5" fmla="*/ 2196 w 10000"/>
                <a:gd name="connsiteY5" fmla="*/ 3 h 10214"/>
                <a:gd name="connsiteX6" fmla="*/ 789 w 10000"/>
                <a:gd name="connsiteY6" fmla="*/ 1237 h 10214"/>
                <a:gd name="connsiteX7" fmla="*/ 3 w 10000"/>
                <a:gd name="connsiteY7" fmla="*/ 2926 h 10214"/>
                <a:gd name="connsiteX8" fmla="*/ 2 w 10000"/>
                <a:gd name="connsiteY8" fmla="*/ 3777 h 10214"/>
                <a:gd name="connsiteX9" fmla="*/ 1263 w 10000"/>
                <a:gd name="connsiteY9" fmla="*/ 1994 h 10214"/>
                <a:gd name="connsiteX10" fmla="*/ 2461 w 10000"/>
                <a:gd name="connsiteY10" fmla="*/ 2374 h 10214"/>
                <a:gd name="connsiteX11" fmla="*/ 3549 w 10000"/>
                <a:gd name="connsiteY11" fmla="*/ 4768 h 10214"/>
                <a:gd name="connsiteX12" fmla="*/ 4886 w 10000"/>
                <a:gd name="connsiteY12" fmla="*/ 8165 h 10214"/>
                <a:gd name="connsiteX13" fmla="*/ 6614 w 10000"/>
                <a:gd name="connsiteY13" fmla="*/ 10205 h 10214"/>
                <a:gd name="connsiteX14" fmla="*/ 8278 w 10000"/>
                <a:gd name="connsiteY14" fmla="*/ 8882 h 10214"/>
                <a:gd name="connsiteX15" fmla="*/ 9533 w 10000"/>
                <a:gd name="connsiteY15" fmla="*/ 7494 h 10214"/>
                <a:gd name="connsiteX16" fmla="*/ 9753 w 10000"/>
                <a:gd name="connsiteY16" fmla="*/ 7548 h 10214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6 w 10000"/>
                <a:gd name="connsiteY14" fmla="*/ 818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16"/>
                <a:gd name="connsiteX1" fmla="*/ 9784 w 10000"/>
                <a:gd name="connsiteY1" fmla="*/ 4022 h 10216"/>
                <a:gd name="connsiteX2" fmla="*/ 7707 w 10000"/>
                <a:gd name="connsiteY2" fmla="*/ 8168 h 10216"/>
                <a:gd name="connsiteX3" fmla="*/ 5733 w 10000"/>
                <a:gd name="connsiteY3" fmla="*/ 8292 h 10216"/>
                <a:gd name="connsiteX4" fmla="*/ 3359 w 10000"/>
                <a:gd name="connsiteY4" fmla="*/ 1503 h 10216"/>
                <a:gd name="connsiteX5" fmla="*/ 2196 w 10000"/>
                <a:gd name="connsiteY5" fmla="*/ 3 h 10216"/>
                <a:gd name="connsiteX6" fmla="*/ 789 w 10000"/>
                <a:gd name="connsiteY6" fmla="*/ 1237 h 10216"/>
                <a:gd name="connsiteX7" fmla="*/ 3 w 10000"/>
                <a:gd name="connsiteY7" fmla="*/ 2926 h 10216"/>
                <a:gd name="connsiteX8" fmla="*/ 2 w 10000"/>
                <a:gd name="connsiteY8" fmla="*/ 3777 h 10216"/>
                <a:gd name="connsiteX9" fmla="*/ 1263 w 10000"/>
                <a:gd name="connsiteY9" fmla="*/ 1994 h 10216"/>
                <a:gd name="connsiteX10" fmla="*/ 2461 w 10000"/>
                <a:gd name="connsiteY10" fmla="*/ 2374 h 10216"/>
                <a:gd name="connsiteX11" fmla="*/ 3549 w 10000"/>
                <a:gd name="connsiteY11" fmla="*/ 4768 h 10216"/>
                <a:gd name="connsiteX12" fmla="*/ 4886 w 10000"/>
                <a:gd name="connsiteY12" fmla="*/ 8165 h 10216"/>
                <a:gd name="connsiteX13" fmla="*/ 6614 w 10000"/>
                <a:gd name="connsiteY13" fmla="*/ 10205 h 10216"/>
                <a:gd name="connsiteX14" fmla="*/ 8288 w 10000"/>
                <a:gd name="connsiteY14" fmla="*/ 8923 h 10216"/>
                <a:gd name="connsiteX15" fmla="*/ 9533 w 10000"/>
                <a:gd name="connsiteY15" fmla="*/ 7494 h 10216"/>
                <a:gd name="connsiteX16" fmla="*/ 9753 w 10000"/>
                <a:gd name="connsiteY16" fmla="*/ 7548 h 10216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896 w 10045"/>
                <a:gd name="connsiteY0" fmla="*/ 5822 h 10205"/>
                <a:gd name="connsiteX1" fmla="*/ 9784 w 10045"/>
                <a:gd name="connsiteY1" fmla="*/ 4022 h 10205"/>
                <a:gd name="connsiteX2" fmla="*/ 7707 w 10045"/>
                <a:gd name="connsiteY2" fmla="*/ 8086 h 10205"/>
                <a:gd name="connsiteX3" fmla="*/ 5733 w 10045"/>
                <a:gd name="connsiteY3" fmla="*/ 8292 h 10205"/>
                <a:gd name="connsiteX4" fmla="*/ 3359 w 10045"/>
                <a:gd name="connsiteY4" fmla="*/ 1503 h 10205"/>
                <a:gd name="connsiteX5" fmla="*/ 2196 w 10045"/>
                <a:gd name="connsiteY5" fmla="*/ 3 h 10205"/>
                <a:gd name="connsiteX6" fmla="*/ 789 w 10045"/>
                <a:gd name="connsiteY6" fmla="*/ 1237 h 10205"/>
                <a:gd name="connsiteX7" fmla="*/ 3 w 10045"/>
                <a:gd name="connsiteY7" fmla="*/ 2926 h 10205"/>
                <a:gd name="connsiteX8" fmla="*/ 2 w 10045"/>
                <a:gd name="connsiteY8" fmla="*/ 3777 h 10205"/>
                <a:gd name="connsiteX9" fmla="*/ 1263 w 10045"/>
                <a:gd name="connsiteY9" fmla="*/ 1994 h 10205"/>
                <a:gd name="connsiteX10" fmla="*/ 2461 w 10045"/>
                <a:gd name="connsiteY10" fmla="*/ 2374 h 10205"/>
                <a:gd name="connsiteX11" fmla="*/ 3549 w 10045"/>
                <a:gd name="connsiteY11" fmla="*/ 4768 h 10205"/>
                <a:gd name="connsiteX12" fmla="*/ 4886 w 10045"/>
                <a:gd name="connsiteY12" fmla="*/ 8165 h 10205"/>
                <a:gd name="connsiteX13" fmla="*/ 6614 w 10045"/>
                <a:gd name="connsiteY13" fmla="*/ 10205 h 10205"/>
                <a:gd name="connsiteX14" fmla="*/ 8288 w 10045"/>
                <a:gd name="connsiteY14" fmla="*/ 8923 h 10205"/>
                <a:gd name="connsiteX15" fmla="*/ 9533 w 10045"/>
                <a:gd name="connsiteY15" fmla="*/ 7494 h 10205"/>
                <a:gd name="connsiteX16" fmla="*/ 9896 w 10045"/>
                <a:gd name="connsiteY16" fmla="*/ 5822 h 10205"/>
                <a:gd name="connsiteX0" fmla="*/ 9900 w 10046"/>
                <a:gd name="connsiteY0" fmla="*/ 6274 h 10205"/>
                <a:gd name="connsiteX1" fmla="*/ 9784 w 10046"/>
                <a:gd name="connsiteY1" fmla="*/ 4022 h 10205"/>
                <a:gd name="connsiteX2" fmla="*/ 7707 w 10046"/>
                <a:gd name="connsiteY2" fmla="*/ 8086 h 10205"/>
                <a:gd name="connsiteX3" fmla="*/ 5733 w 10046"/>
                <a:gd name="connsiteY3" fmla="*/ 8292 h 10205"/>
                <a:gd name="connsiteX4" fmla="*/ 3359 w 10046"/>
                <a:gd name="connsiteY4" fmla="*/ 1503 h 10205"/>
                <a:gd name="connsiteX5" fmla="*/ 2196 w 10046"/>
                <a:gd name="connsiteY5" fmla="*/ 3 h 10205"/>
                <a:gd name="connsiteX6" fmla="*/ 789 w 10046"/>
                <a:gd name="connsiteY6" fmla="*/ 1237 h 10205"/>
                <a:gd name="connsiteX7" fmla="*/ 3 w 10046"/>
                <a:gd name="connsiteY7" fmla="*/ 2926 h 10205"/>
                <a:gd name="connsiteX8" fmla="*/ 2 w 10046"/>
                <a:gd name="connsiteY8" fmla="*/ 3777 h 10205"/>
                <a:gd name="connsiteX9" fmla="*/ 1263 w 10046"/>
                <a:gd name="connsiteY9" fmla="*/ 1994 h 10205"/>
                <a:gd name="connsiteX10" fmla="*/ 2461 w 10046"/>
                <a:gd name="connsiteY10" fmla="*/ 2374 h 10205"/>
                <a:gd name="connsiteX11" fmla="*/ 3549 w 10046"/>
                <a:gd name="connsiteY11" fmla="*/ 4768 h 10205"/>
                <a:gd name="connsiteX12" fmla="*/ 4886 w 10046"/>
                <a:gd name="connsiteY12" fmla="*/ 8165 h 10205"/>
                <a:gd name="connsiteX13" fmla="*/ 6614 w 10046"/>
                <a:gd name="connsiteY13" fmla="*/ 10205 h 10205"/>
                <a:gd name="connsiteX14" fmla="*/ 8288 w 10046"/>
                <a:gd name="connsiteY14" fmla="*/ 8923 h 10205"/>
                <a:gd name="connsiteX15" fmla="*/ 9533 w 10046"/>
                <a:gd name="connsiteY15" fmla="*/ 7494 h 10205"/>
                <a:gd name="connsiteX16" fmla="*/ 9900 w 10046"/>
                <a:gd name="connsiteY16" fmla="*/ 6274 h 10205"/>
                <a:gd name="connsiteX0" fmla="*/ 9900 w 10032"/>
                <a:gd name="connsiteY0" fmla="*/ 6274 h 10205"/>
                <a:gd name="connsiteX1" fmla="*/ 9784 w 10032"/>
                <a:gd name="connsiteY1" fmla="*/ 4022 h 10205"/>
                <a:gd name="connsiteX2" fmla="*/ 7707 w 10032"/>
                <a:gd name="connsiteY2" fmla="*/ 8086 h 10205"/>
                <a:gd name="connsiteX3" fmla="*/ 5733 w 10032"/>
                <a:gd name="connsiteY3" fmla="*/ 8292 h 10205"/>
                <a:gd name="connsiteX4" fmla="*/ 3359 w 10032"/>
                <a:gd name="connsiteY4" fmla="*/ 1503 h 10205"/>
                <a:gd name="connsiteX5" fmla="*/ 2196 w 10032"/>
                <a:gd name="connsiteY5" fmla="*/ 3 h 10205"/>
                <a:gd name="connsiteX6" fmla="*/ 789 w 10032"/>
                <a:gd name="connsiteY6" fmla="*/ 1237 h 10205"/>
                <a:gd name="connsiteX7" fmla="*/ 3 w 10032"/>
                <a:gd name="connsiteY7" fmla="*/ 2926 h 10205"/>
                <a:gd name="connsiteX8" fmla="*/ 2 w 10032"/>
                <a:gd name="connsiteY8" fmla="*/ 3777 h 10205"/>
                <a:gd name="connsiteX9" fmla="*/ 1263 w 10032"/>
                <a:gd name="connsiteY9" fmla="*/ 1994 h 10205"/>
                <a:gd name="connsiteX10" fmla="*/ 2461 w 10032"/>
                <a:gd name="connsiteY10" fmla="*/ 2374 h 10205"/>
                <a:gd name="connsiteX11" fmla="*/ 3549 w 10032"/>
                <a:gd name="connsiteY11" fmla="*/ 4768 h 10205"/>
                <a:gd name="connsiteX12" fmla="*/ 4886 w 10032"/>
                <a:gd name="connsiteY12" fmla="*/ 8165 h 10205"/>
                <a:gd name="connsiteX13" fmla="*/ 6614 w 10032"/>
                <a:gd name="connsiteY13" fmla="*/ 10205 h 10205"/>
                <a:gd name="connsiteX14" fmla="*/ 8288 w 10032"/>
                <a:gd name="connsiteY14" fmla="*/ 8923 h 10205"/>
                <a:gd name="connsiteX15" fmla="*/ 9533 w 10032"/>
                <a:gd name="connsiteY15" fmla="*/ 7494 h 10205"/>
                <a:gd name="connsiteX16" fmla="*/ 9900 w 10032"/>
                <a:gd name="connsiteY16" fmla="*/ 6274 h 10205"/>
                <a:gd name="connsiteX0" fmla="*/ 9900 w 10111"/>
                <a:gd name="connsiteY0" fmla="*/ 6274 h 10205"/>
                <a:gd name="connsiteX1" fmla="*/ 9896 w 10111"/>
                <a:gd name="connsiteY1" fmla="*/ 3611 h 10205"/>
                <a:gd name="connsiteX2" fmla="*/ 7707 w 10111"/>
                <a:gd name="connsiteY2" fmla="*/ 8086 h 10205"/>
                <a:gd name="connsiteX3" fmla="*/ 5733 w 10111"/>
                <a:gd name="connsiteY3" fmla="*/ 8292 h 10205"/>
                <a:gd name="connsiteX4" fmla="*/ 3359 w 10111"/>
                <a:gd name="connsiteY4" fmla="*/ 1503 h 10205"/>
                <a:gd name="connsiteX5" fmla="*/ 2196 w 10111"/>
                <a:gd name="connsiteY5" fmla="*/ 3 h 10205"/>
                <a:gd name="connsiteX6" fmla="*/ 789 w 10111"/>
                <a:gd name="connsiteY6" fmla="*/ 1237 h 10205"/>
                <a:gd name="connsiteX7" fmla="*/ 3 w 10111"/>
                <a:gd name="connsiteY7" fmla="*/ 2926 h 10205"/>
                <a:gd name="connsiteX8" fmla="*/ 2 w 10111"/>
                <a:gd name="connsiteY8" fmla="*/ 3777 h 10205"/>
                <a:gd name="connsiteX9" fmla="*/ 1263 w 10111"/>
                <a:gd name="connsiteY9" fmla="*/ 1994 h 10205"/>
                <a:gd name="connsiteX10" fmla="*/ 2461 w 10111"/>
                <a:gd name="connsiteY10" fmla="*/ 2374 h 10205"/>
                <a:gd name="connsiteX11" fmla="*/ 3549 w 10111"/>
                <a:gd name="connsiteY11" fmla="*/ 4768 h 10205"/>
                <a:gd name="connsiteX12" fmla="*/ 4886 w 10111"/>
                <a:gd name="connsiteY12" fmla="*/ 8165 h 10205"/>
                <a:gd name="connsiteX13" fmla="*/ 6614 w 10111"/>
                <a:gd name="connsiteY13" fmla="*/ 10205 h 10205"/>
                <a:gd name="connsiteX14" fmla="*/ 8288 w 10111"/>
                <a:gd name="connsiteY14" fmla="*/ 8923 h 10205"/>
                <a:gd name="connsiteX15" fmla="*/ 9533 w 10111"/>
                <a:gd name="connsiteY15" fmla="*/ 7494 h 10205"/>
                <a:gd name="connsiteX16" fmla="*/ 9900 w 10111"/>
                <a:gd name="connsiteY16" fmla="*/ 6274 h 10205"/>
                <a:gd name="connsiteX0" fmla="*/ 9900 w 9900"/>
                <a:gd name="connsiteY0" fmla="*/ 6274 h 10205"/>
                <a:gd name="connsiteX1" fmla="*/ 9896 w 9900"/>
                <a:gd name="connsiteY1" fmla="*/ 3611 h 10205"/>
                <a:gd name="connsiteX2" fmla="*/ 7707 w 9900"/>
                <a:gd name="connsiteY2" fmla="*/ 8086 h 10205"/>
                <a:gd name="connsiteX3" fmla="*/ 5733 w 9900"/>
                <a:gd name="connsiteY3" fmla="*/ 8292 h 10205"/>
                <a:gd name="connsiteX4" fmla="*/ 3359 w 9900"/>
                <a:gd name="connsiteY4" fmla="*/ 1503 h 10205"/>
                <a:gd name="connsiteX5" fmla="*/ 2196 w 9900"/>
                <a:gd name="connsiteY5" fmla="*/ 3 h 10205"/>
                <a:gd name="connsiteX6" fmla="*/ 789 w 9900"/>
                <a:gd name="connsiteY6" fmla="*/ 1237 h 10205"/>
                <a:gd name="connsiteX7" fmla="*/ 3 w 9900"/>
                <a:gd name="connsiteY7" fmla="*/ 2926 h 10205"/>
                <a:gd name="connsiteX8" fmla="*/ 2 w 9900"/>
                <a:gd name="connsiteY8" fmla="*/ 3777 h 10205"/>
                <a:gd name="connsiteX9" fmla="*/ 1263 w 9900"/>
                <a:gd name="connsiteY9" fmla="*/ 1994 h 10205"/>
                <a:gd name="connsiteX10" fmla="*/ 2461 w 9900"/>
                <a:gd name="connsiteY10" fmla="*/ 2374 h 10205"/>
                <a:gd name="connsiteX11" fmla="*/ 3549 w 9900"/>
                <a:gd name="connsiteY11" fmla="*/ 4768 h 10205"/>
                <a:gd name="connsiteX12" fmla="*/ 4886 w 9900"/>
                <a:gd name="connsiteY12" fmla="*/ 8165 h 10205"/>
                <a:gd name="connsiteX13" fmla="*/ 6614 w 9900"/>
                <a:gd name="connsiteY13" fmla="*/ 10205 h 10205"/>
                <a:gd name="connsiteX14" fmla="*/ 8288 w 9900"/>
                <a:gd name="connsiteY14" fmla="*/ 8923 h 10205"/>
                <a:gd name="connsiteX15" fmla="*/ 9533 w 9900"/>
                <a:gd name="connsiteY15" fmla="*/ 7494 h 10205"/>
                <a:gd name="connsiteX16" fmla="*/ 9900 w 9900"/>
                <a:gd name="connsiteY16" fmla="*/ 6274 h 10205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4 w 10000"/>
                <a:gd name="connsiteY3" fmla="*/ 8071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9893"/>
                <a:gd name="connsiteX1" fmla="*/ 9996 w 10000"/>
                <a:gd name="connsiteY1" fmla="*/ 3538 h 9893"/>
                <a:gd name="connsiteX2" fmla="*/ 7785 w 10000"/>
                <a:gd name="connsiteY2" fmla="*/ 7924 h 9893"/>
                <a:gd name="connsiteX3" fmla="*/ 5794 w 10000"/>
                <a:gd name="connsiteY3" fmla="*/ 8071 h 9893"/>
                <a:gd name="connsiteX4" fmla="*/ 3393 w 10000"/>
                <a:gd name="connsiteY4" fmla="*/ 1473 h 9893"/>
                <a:gd name="connsiteX5" fmla="*/ 2218 w 10000"/>
                <a:gd name="connsiteY5" fmla="*/ 3 h 9893"/>
                <a:gd name="connsiteX6" fmla="*/ 797 w 10000"/>
                <a:gd name="connsiteY6" fmla="*/ 1212 h 9893"/>
                <a:gd name="connsiteX7" fmla="*/ 3 w 10000"/>
                <a:gd name="connsiteY7" fmla="*/ 2867 h 9893"/>
                <a:gd name="connsiteX8" fmla="*/ 2 w 10000"/>
                <a:gd name="connsiteY8" fmla="*/ 3701 h 9893"/>
                <a:gd name="connsiteX9" fmla="*/ 1276 w 10000"/>
                <a:gd name="connsiteY9" fmla="*/ 1954 h 9893"/>
                <a:gd name="connsiteX10" fmla="*/ 2486 w 10000"/>
                <a:gd name="connsiteY10" fmla="*/ 2326 h 9893"/>
                <a:gd name="connsiteX11" fmla="*/ 3585 w 10000"/>
                <a:gd name="connsiteY11" fmla="*/ 4672 h 9893"/>
                <a:gd name="connsiteX12" fmla="*/ 4935 w 10000"/>
                <a:gd name="connsiteY12" fmla="*/ 8001 h 9893"/>
                <a:gd name="connsiteX13" fmla="*/ 6681 w 10000"/>
                <a:gd name="connsiteY13" fmla="*/ 9893 h 9893"/>
                <a:gd name="connsiteX14" fmla="*/ 8372 w 10000"/>
                <a:gd name="connsiteY14" fmla="*/ 8744 h 9893"/>
                <a:gd name="connsiteX15" fmla="*/ 9395 w 10000"/>
                <a:gd name="connsiteY15" fmla="*/ 7182 h 9893"/>
                <a:gd name="connsiteX16" fmla="*/ 10000 w 10000"/>
                <a:gd name="connsiteY16" fmla="*/ 6148 h 9893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723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9 w 10000"/>
                <a:gd name="connsiteY10" fmla="*/ 2405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48 h 10034"/>
                <a:gd name="connsiteX1" fmla="*/ 9996 w 10000"/>
                <a:gd name="connsiteY1" fmla="*/ 3610 h 10034"/>
                <a:gd name="connsiteX2" fmla="*/ 7785 w 10000"/>
                <a:gd name="connsiteY2" fmla="*/ 8044 h 10034"/>
                <a:gd name="connsiteX3" fmla="*/ 5794 w 10000"/>
                <a:gd name="connsiteY3" fmla="*/ 8192 h 10034"/>
                <a:gd name="connsiteX4" fmla="*/ 3393 w 10000"/>
                <a:gd name="connsiteY4" fmla="*/ 1523 h 10034"/>
                <a:gd name="connsiteX5" fmla="*/ 2218 w 10000"/>
                <a:gd name="connsiteY5" fmla="*/ 37 h 10034"/>
                <a:gd name="connsiteX6" fmla="*/ 1109 w 10000"/>
                <a:gd name="connsiteY6" fmla="*/ 771 h 10034"/>
                <a:gd name="connsiteX7" fmla="*/ 3 w 10000"/>
                <a:gd name="connsiteY7" fmla="*/ 2932 h 10034"/>
                <a:gd name="connsiteX8" fmla="*/ 2 w 10000"/>
                <a:gd name="connsiteY8" fmla="*/ 3775 h 10034"/>
                <a:gd name="connsiteX9" fmla="*/ 1276 w 10000"/>
                <a:gd name="connsiteY9" fmla="*/ 2009 h 10034"/>
                <a:gd name="connsiteX10" fmla="*/ 2489 w 10000"/>
                <a:gd name="connsiteY10" fmla="*/ 2439 h 10034"/>
                <a:gd name="connsiteX11" fmla="*/ 3585 w 10000"/>
                <a:gd name="connsiteY11" fmla="*/ 4866 h 10034"/>
                <a:gd name="connsiteX12" fmla="*/ 4935 w 10000"/>
                <a:gd name="connsiteY12" fmla="*/ 8122 h 10034"/>
                <a:gd name="connsiteX13" fmla="*/ 6681 w 10000"/>
                <a:gd name="connsiteY13" fmla="*/ 10034 h 10034"/>
                <a:gd name="connsiteX14" fmla="*/ 8372 w 10000"/>
                <a:gd name="connsiteY14" fmla="*/ 8873 h 10034"/>
                <a:gd name="connsiteX15" fmla="*/ 9395 w 10000"/>
                <a:gd name="connsiteY15" fmla="*/ 7240 h 10034"/>
                <a:gd name="connsiteX16" fmla="*/ 10000 w 10000"/>
                <a:gd name="connsiteY16" fmla="*/ 6248 h 10034"/>
                <a:gd name="connsiteX0" fmla="*/ 10000 w 10000"/>
                <a:gd name="connsiteY0" fmla="*/ 6241 h 10027"/>
                <a:gd name="connsiteX1" fmla="*/ 9996 w 10000"/>
                <a:gd name="connsiteY1" fmla="*/ 3603 h 10027"/>
                <a:gd name="connsiteX2" fmla="*/ 7785 w 10000"/>
                <a:gd name="connsiteY2" fmla="*/ 8037 h 10027"/>
                <a:gd name="connsiteX3" fmla="*/ 5794 w 10000"/>
                <a:gd name="connsiteY3" fmla="*/ 8185 h 10027"/>
                <a:gd name="connsiteX4" fmla="*/ 3393 w 10000"/>
                <a:gd name="connsiteY4" fmla="*/ 1516 h 10027"/>
                <a:gd name="connsiteX5" fmla="*/ 2218 w 10000"/>
                <a:gd name="connsiteY5" fmla="*/ 30 h 10027"/>
                <a:gd name="connsiteX6" fmla="*/ 1109 w 10000"/>
                <a:gd name="connsiteY6" fmla="*/ 764 h 10027"/>
                <a:gd name="connsiteX7" fmla="*/ 3 w 10000"/>
                <a:gd name="connsiteY7" fmla="*/ 2925 h 10027"/>
                <a:gd name="connsiteX8" fmla="*/ 2 w 10000"/>
                <a:gd name="connsiteY8" fmla="*/ 3768 h 10027"/>
                <a:gd name="connsiteX9" fmla="*/ 1276 w 10000"/>
                <a:gd name="connsiteY9" fmla="*/ 2002 h 10027"/>
                <a:gd name="connsiteX10" fmla="*/ 2489 w 10000"/>
                <a:gd name="connsiteY10" fmla="*/ 2432 h 10027"/>
                <a:gd name="connsiteX11" fmla="*/ 3585 w 10000"/>
                <a:gd name="connsiteY11" fmla="*/ 4859 h 10027"/>
                <a:gd name="connsiteX12" fmla="*/ 4935 w 10000"/>
                <a:gd name="connsiteY12" fmla="*/ 8115 h 10027"/>
                <a:gd name="connsiteX13" fmla="*/ 6681 w 10000"/>
                <a:gd name="connsiteY13" fmla="*/ 10027 h 10027"/>
                <a:gd name="connsiteX14" fmla="*/ 8372 w 10000"/>
                <a:gd name="connsiteY14" fmla="*/ 8866 h 10027"/>
                <a:gd name="connsiteX15" fmla="*/ 9395 w 10000"/>
                <a:gd name="connsiteY15" fmla="*/ 7233 h 10027"/>
                <a:gd name="connsiteX16" fmla="*/ 10000 w 10000"/>
                <a:gd name="connsiteY16" fmla="*/ 624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00" h="10027">
                  <a:moveTo>
                    <a:pt x="10000" y="6241"/>
                  </a:moveTo>
                  <a:cubicBezTo>
                    <a:pt x="9996" y="4692"/>
                    <a:pt x="9999" y="5147"/>
                    <a:pt x="9996" y="3603"/>
                  </a:cubicBezTo>
                  <a:cubicBezTo>
                    <a:pt x="9578" y="4664"/>
                    <a:pt x="8485" y="7274"/>
                    <a:pt x="7785" y="8037"/>
                  </a:cubicBezTo>
                  <a:cubicBezTo>
                    <a:pt x="7085" y="8800"/>
                    <a:pt x="6461" y="9055"/>
                    <a:pt x="5794" y="8185"/>
                  </a:cubicBezTo>
                  <a:cubicBezTo>
                    <a:pt x="5127" y="7316"/>
                    <a:pt x="3981" y="2830"/>
                    <a:pt x="3393" y="1516"/>
                  </a:cubicBezTo>
                  <a:cubicBezTo>
                    <a:pt x="2805" y="201"/>
                    <a:pt x="2599" y="155"/>
                    <a:pt x="2218" y="30"/>
                  </a:cubicBezTo>
                  <a:cubicBezTo>
                    <a:pt x="1837" y="-95"/>
                    <a:pt x="1481" y="188"/>
                    <a:pt x="1109" y="764"/>
                  </a:cubicBezTo>
                  <a:cubicBezTo>
                    <a:pt x="737" y="1340"/>
                    <a:pt x="135" y="2506"/>
                    <a:pt x="3" y="2925"/>
                  </a:cubicBezTo>
                  <a:cubicBezTo>
                    <a:pt x="3" y="3996"/>
                    <a:pt x="-1" y="3139"/>
                    <a:pt x="2" y="3768"/>
                  </a:cubicBezTo>
                  <a:cubicBezTo>
                    <a:pt x="258" y="3419"/>
                    <a:pt x="862" y="2225"/>
                    <a:pt x="1276" y="2002"/>
                  </a:cubicBezTo>
                  <a:cubicBezTo>
                    <a:pt x="1690" y="1779"/>
                    <a:pt x="2104" y="1956"/>
                    <a:pt x="2489" y="2432"/>
                  </a:cubicBezTo>
                  <a:cubicBezTo>
                    <a:pt x="2874" y="2908"/>
                    <a:pt x="3177" y="3912"/>
                    <a:pt x="3585" y="4859"/>
                  </a:cubicBezTo>
                  <a:cubicBezTo>
                    <a:pt x="3993" y="5806"/>
                    <a:pt x="4419" y="7254"/>
                    <a:pt x="4935" y="8115"/>
                  </a:cubicBezTo>
                  <a:cubicBezTo>
                    <a:pt x="5451" y="8976"/>
                    <a:pt x="6108" y="10064"/>
                    <a:pt x="6681" y="10027"/>
                  </a:cubicBezTo>
                  <a:cubicBezTo>
                    <a:pt x="7254" y="9990"/>
                    <a:pt x="7920" y="9332"/>
                    <a:pt x="8372" y="8866"/>
                  </a:cubicBezTo>
                  <a:cubicBezTo>
                    <a:pt x="8824" y="8400"/>
                    <a:pt x="9281" y="7467"/>
                    <a:pt x="9395" y="7233"/>
                  </a:cubicBezTo>
                  <a:cubicBezTo>
                    <a:pt x="9509" y="6998"/>
                    <a:pt x="9778" y="6636"/>
                    <a:pt x="10000" y="6241"/>
                  </a:cubicBezTo>
                  <a:close/>
                </a:path>
              </a:pathLst>
            </a:custGeom>
            <a:solidFill>
              <a:srgbClr val="A7C3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B896288-2D2B-4E7A-BC32-791B768F1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81723"/>
            <a:ext cx="3159659" cy="685329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6276"/>
            <a:ext cx="9330267" cy="1241424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375A24D-C118-48BD-98E7-75B87F53C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91" y="696656"/>
            <a:ext cx="8322832" cy="60033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2B836B2E-833F-44DA-AC87-44F0467D2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91" y="1296988"/>
            <a:ext cx="8322832" cy="6207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980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4">
            <a:extLst>
              <a:ext uri="{FF2B5EF4-FFF2-40B4-BE49-F238E27FC236}">
                <a16:creationId xmlns:a16="http://schemas.microsoft.com/office/drawing/2014/main" id="{F28E1E1C-A3BB-4CE0-BB73-8A815DDD1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80" y="0"/>
            <a:ext cx="12196473" cy="6339160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E3182D9D-CEF7-4A6C-9C7E-C26B61E2C007}"/>
              </a:ext>
            </a:extLst>
          </p:cNvPr>
          <p:cNvGrpSpPr/>
          <p:nvPr userDrawn="1"/>
        </p:nvGrpSpPr>
        <p:grpSpPr>
          <a:xfrm>
            <a:off x="-18107" y="5818202"/>
            <a:ext cx="12218045" cy="1041417"/>
            <a:chOff x="-18107" y="5812056"/>
            <a:chExt cx="12218045" cy="1041417"/>
          </a:xfrm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414CD6AF-DE99-4FA8-8699-43FF3C72D9CC}"/>
                </a:ext>
              </a:extLst>
            </p:cNvPr>
            <p:cNvSpPr/>
            <p:nvPr userDrawn="1"/>
          </p:nvSpPr>
          <p:spPr>
            <a:xfrm>
              <a:off x="-18107" y="5848539"/>
              <a:ext cx="12211041" cy="1004934"/>
            </a:xfrm>
            <a:custGeom>
              <a:avLst/>
              <a:gdLst>
                <a:gd name="connsiteX0" fmla="*/ 0 w 12204071"/>
                <a:gd name="connsiteY0" fmla="*/ 1004934 h 1004934"/>
                <a:gd name="connsiteX1" fmla="*/ 12204071 w 12204071"/>
                <a:gd name="connsiteY1" fmla="*/ 1004934 h 1004934"/>
                <a:gd name="connsiteX2" fmla="*/ 12185964 w 12204071"/>
                <a:gd name="connsiteY2" fmla="*/ 271604 h 1004934"/>
                <a:gd name="connsiteX3" fmla="*/ 10302844 w 12204071"/>
                <a:gd name="connsiteY3" fmla="*/ 452673 h 1004934"/>
                <a:gd name="connsiteX4" fmla="*/ 8646059 w 12204071"/>
                <a:gd name="connsiteY4" fmla="*/ 516047 h 1004934"/>
                <a:gd name="connsiteX5" fmla="*/ 6889687 w 12204071"/>
                <a:gd name="connsiteY5" fmla="*/ 461726 h 1004934"/>
                <a:gd name="connsiteX6" fmla="*/ 4952246 w 12204071"/>
                <a:gd name="connsiteY6" fmla="*/ 244443 h 1004934"/>
                <a:gd name="connsiteX7" fmla="*/ 3367889 w 12204071"/>
                <a:gd name="connsiteY7" fmla="*/ 36213 h 1004934"/>
                <a:gd name="connsiteX8" fmla="*/ 2091351 w 12204071"/>
                <a:gd name="connsiteY8" fmla="*/ 0 h 1004934"/>
                <a:gd name="connsiteX9" fmla="*/ 896293 w 12204071"/>
                <a:gd name="connsiteY9" fmla="*/ 72427 h 1004934"/>
                <a:gd name="connsiteX10" fmla="*/ 18107 w 12204071"/>
                <a:gd name="connsiteY10" fmla="*/ 162962 h 1004934"/>
                <a:gd name="connsiteX11" fmla="*/ 0 w 12204071"/>
                <a:gd name="connsiteY11" fmla="*/ 1004934 h 1004934"/>
                <a:gd name="connsiteX0" fmla="*/ 0 w 12205005"/>
                <a:gd name="connsiteY0" fmla="*/ 1004934 h 1004934"/>
                <a:gd name="connsiteX1" fmla="*/ 12204071 w 12205005"/>
                <a:gd name="connsiteY1" fmla="*/ 1004934 h 1004934"/>
                <a:gd name="connsiteX2" fmla="*/ 12205005 w 12205005"/>
                <a:gd name="connsiteY2" fmla="*/ 271604 h 1004934"/>
                <a:gd name="connsiteX3" fmla="*/ 10302844 w 12205005"/>
                <a:gd name="connsiteY3" fmla="*/ 452673 h 1004934"/>
                <a:gd name="connsiteX4" fmla="*/ 8646059 w 12205005"/>
                <a:gd name="connsiteY4" fmla="*/ 516047 h 1004934"/>
                <a:gd name="connsiteX5" fmla="*/ 6889687 w 12205005"/>
                <a:gd name="connsiteY5" fmla="*/ 461726 h 1004934"/>
                <a:gd name="connsiteX6" fmla="*/ 4952246 w 12205005"/>
                <a:gd name="connsiteY6" fmla="*/ 244443 h 1004934"/>
                <a:gd name="connsiteX7" fmla="*/ 3367889 w 12205005"/>
                <a:gd name="connsiteY7" fmla="*/ 36213 h 1004934"/>
                <a:gd name="connsiteX8" fmla="*/ 2091351 w 12205005"/>
                <a:gd name="connsiteY8" fmla="*/ 0 h 1004934"/>
                <a:gd name="connsiteX9" fmla="*/ 896293 w 12205005"/>
                <a:gd name="connsiteY9" fmla="*/ 72427 h 1004934"/>
                <a:gd name="connsiteX10" fmla="*/ 18107 w 12205005"/>
                <a:gd name="connsiteY10" fmla="*/ 162962 h 1004934"/>
                <a:gd name="connsiteX11" fmla="*/ 0 w 12205005"/>
                <a:gd name="connsiteY11" fmla="*/ 1004934 h 100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05005" h="1004934">
                  <a:moveTo>
                    <a:pt x="0" y="1004934"/>
                  </a:moveTo>
                  <a:lnTo>
                    <a:pt x="12204071" y="1004934"/>
                  </a:lnTo>
                  <a:cubicBezTo>
                    <a:pt x="12204382" y="760491"/>
                    <a:pt x="12204694" y="516047"/>
                    <a:pt x="12205005" y="271604"/>
                  </a:cubicBezTo>
                  <a:lnTo>
                    <a:pt x="10302844" y="452673"/>
                  </a:lnTo>
                  <a:lnTo>
                    <a:pt x="8646059" y="516047"/>
                  </a:lnTo>
                  <a:lnTo>
                    <a:pt x="6889687" y="461726"/>
                  </a:lnTo>
                  <a:lnTo>
                    <a:pt x="4952246" y="244443"/>
                  </a:lnTo>
                  <a:lnTo>
                    <a:pt x="3367889" y="36213"/>
                  </a:lnTo>
                  <a:lnTo>
                    <a:pt x="2091351" y="0"/>
                  </a:lnTo>
                  <a:lnTo>
                    <a:pt x="896293" y="72427"/>
                  </a:lnTo>
                  <a:lnTo>
                    <a:pt x="18107" y="162962"/>
                  </a:lnTo>
                  <a:cubicBezTo>
                    <a:pt x="15089" y="440602"/>
                    <a:pt x="12072" y="718241"/>
                    <a:pt x="0" y="10049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CF3079-C848-4B28-8F0A-33A26235D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9474" y="5812056"/>
              <a:ext cx="12209412" cy="586550"/>
            </a:xfrm>
            <a:custGeom>
              <a:avLst/>
              <a:gdLst>
                <a:gd name="T0" fmla="*/ 13053 w 13053"/>
                <a:gd name="T1" fmla="*/ 317 h 366"/>
                <a:gd name="T2" fmla="*/ 13053 w 13053"/>
                <a:gd name="T3" fmla="*/ 317 h 366"/>
                <a:gd name="T4" fmla="*/ 11501 w 13053"/>
                <a:gd name="T5" fmla="*/ 168 h 366"/>
                <a:gd name="T6" fmla="*/ 10029 w 13053"/>
                <a:gd name="T7" fmla="*/ 252 h 366"/>
                <a:gd name="T8" fmla="*/ 8596 w 13053"/>
                <a:gd name="T9" fmla="*/ 277 h 366"/>
                <a:gd name="T10" fmla="*/ 6072 w 13053"/>
                <a:gd name="T11" fmla="*/ 50 h 366"/>
                <a:gd name="T12" fmla="*/ 5115 w 13053"/>
                <a:gd name="T13" fmla="*/ 91 h 366"/>
                <a:gd name="T14" fmla="*/ 3778 w 13053"/>
                <a:gd name="T15" fmla="*/ 209 h 366"/>
                <a:gd name="T16" fmla="*/ 2612 w 13053"/>
                <a:gd name="T17" fmla="*/ 189 h 366"/>
                <a:gd name="T18" fmla="*/ 0 w 13053"/>
                <a:gd name="T19" fmla="*/ 126 h 366"/>
                <a:gd name="T20" fmla="*/ 0 w 13053"/>
                <a:gd name="T21" fmla="*/ 232 h 366"/>
                <a:gd name="T22" fmla="*/ 1462 w 13053"/>
                <a:gd name="T23" fmla="*/ 150 h 366"/>
                <a:gd name="T24" fmla="*/ 3022 w 13053"/>
                <a:gd name="T25" fmla="*/ 284 h 366"/>
                <a:gd name="T26" fmla="*/ 4524 w 13053"/>
                <a:gd name="T27" fmla="*/ 248 h 366"/>
                <a:gd name="T28" fmla="*/ 5677 w 13053"/>
                <a:gd name="T29" fmla="*/ 146 h 366"/>
                <a:gd name="T30" fmla="*/ 6274 w 13053"/>
                <a:gd name="T31" fmla="*/ 127 h 366"/>
                <a:gd name="T32" fmla="*/ 7087 w 13053"/>
                <a:gd name="T33" fmla="*/ 175 h 366"/>
                <a:gd name="T34" fmla="*/ 8014 w 13053"/>
                <a:gd name="T35" fmla="*/ 286 h 366"/>
                <a:gd name="T36" fmla="*/ 9239 w 13053"/>
                <a:gd name="T37" fmla="*/ 364 h 366"/>
                <a:gd name="T38" fmla="*/ 10419 w 13053"/>
                <a:gd name="T39" fmla="*/ 332 h 366"/>
                <a:gd name="T40" fmla="*/ 11324 w 13053"/>
                <a:gd name="T41" fmla="*/ 264 h 366"/>
                <a:gd name="T42" fmla="*/ 12115 w 13053"/>
                <a:gd name="T43" fmla="*/ 258 h 366"/>
                <a:gd name="T44" fmla="*/ 13053 w 13053"/>
                <a:gd name="T45" fmla="*/ 343 h 366"/>
                <a:gd name="T46" fmla="*/ 13053 w 13053"/>
                <a:gd name="T47" fmla="*/ 317 h 366"/>
                <a:gd name="connsiteX0" fmla="*/ 10000 w 10000"/>
                <a:gd name="connsiteY0" fmla="*/ 8017 h 8598"/>
                <a:gd name="connsiteX1" fmla="*/ 10000 w 10000"/>
                <a:gd name="connsiteY1" fmla="*/ 7306 h 8598"/>
                <a:gd name="connsiteX2" fmla="*/ 8811 w 10000"/>
                <a:gd name="connsiteY2" fmla="*/ 3235 h 8598"/>
                <a:gd name="connsiteX3" fmla="*/ 7683 w 10000"/>
                <a:gd name="connsiteY3" fmla="*/ 5530 h 8598"/>
                <a:gd name="connsiteX4" fmla="*/ 6585 w 10000"/>
                <a:gd name="connsiteY4" fmla="*/ 6213 h 8598"/>
                <a:gd name="connsiteX5" fmla="*/ 4652 w 10000"/>
                <a:gd name="connsiteY5" fmla="*/ 11 h 8598"/>
                <a:gd name="connsiteX6" fmla="*/ 3919 w 10000"/>
                <a:gd name="connsiteY6" fmla="*/ 1131 h 8598"/>
                <a:gd name="connsiteX7" fmla="*/ 2894 w 10000"/>
                <a:gd name="connsiteY7" fmla="*/ 4355 h 8598"/>
                <a:gd name="connsiteX8" fmla="*/ 2001 w 10000"/>
                <a:gd name="connsiteY8" fmla="*/ 3809 h 8598"/>
                <a:gd name="connsiteX9" fmla="*/ 0 w 10000"/>
                <a:gd name="connsiteY9" fmla="*/ 2088 h 8598"/>
                <a:gd name="connsiteX10" fmla="*/ 0 w 10000"/>
                <a:gd name="connsiteY10" fmla="*/ 4984 h 8598"/>
                <a:gd name="connsiteX11" fmla="*/ 1120 w 10000"/>
                <a:gd name="connsiteY11" fmla="*/ 2743 h 8598"/>
                <a:gd name="connsiteX12" fmla="*/ 2315 w 10000"/>
                <a:gd name="connsiteY12" fmla="*/ 6405 h 8598"/>
                <a:gd name="connsiteX13" fmla="*/ 3466 w 10000"/>
                <a:gd name="connsiteY13" fmla="*/ 5421 h 8598"/>
                <a:gd name="connsiteX14" fmla="*/ 4349 w 10000"/>
                <a:gd name="connsiteY14" fmla="*/ 2634 h 8598"/>
                <a:gd name="connsiteX15" fmla="*/ 4807 w 10000"/>
                <a:gd name="connsiteY15" fmla="*/ 2115 h 8598"/>
                <a:gd name="connsiteX16" fmla="*/ 5429 w 10000"/>
                <a:gd name="connsiteY16" fmla="*/ 3426 h 8598"/>
                <a:gd name="connsiteX17" fmla="*/ 6140 w 10000"/>
                <a:gd name="connsiteY17" fmla="*/ 6459 h 8598"/>
                <a:gd name="connsiteX18" fmla="*/ 7078 w 10000"/>
                <a:gd name="connsiteY18" fmla="*/ 8590 h 8598"/>
                <a:gd name="connsiteX19" fmla="*/ 7982 w 10000"/>
                <a:gd name="connsiteY19" fmla="*/ 7716 h 8598"/>
                <a:gd name="connsiteX20" fmla="*/ 8675 w 10000"/>
                <a:gd name="connsiteY20" fmla="*/ 5858 h 8598"/>
                <a:gd name="connsiteX21" fmla="*/ 9281 w 10000"/>
                <a:gd name="connsiteY21" fmla="*/ 5694 h 8598"/>
                <a:gd name="connsiteX22" fmla="*/ 10000 w 10000"/>
                <a:gd name="connsiteY22" fmla="*/ 8017 h 8598"/>
                <a:gd name="connsiteX0" fmla="*/ 9281 w 10007"/>
                <a:gd name="connsiteY0" fmla="*/ 6621 h 10000"/>
                <a:gd name="connsiteX1" fmla="*/ 10000 w 10007"/>
                <a:gd name="connsiteY1" fmla="*/ 8496 h 10000"/>
                <a:gd name="connsiteX2" fmla="*/ 8811 w 10007"/>
                <a:gd name="connsiteY2" fmla="*/ 3762 h 10000"/>
                <a:gd name="connsiteX3" fmla="*/ 7683 w 10007"/>
                <a:gd name="connsiteY3" fmla="*/ 6431 h 10000"/>
                <a:gd name="connsiteX4" fmla="*/ 6585 w 10007"/>
                <a:gd name="connsiteY4" fmla="*/ 7225 h 10000"/>
                <a:gd name="connsiteX5" fmla="*/ 4652 w 10007"/>
                <a:gd name="connsiteY5" fmla="*/ 12 h 10000"/>
                <a:gd name="connsiteX6" fmla="*/ 3919 w 10007"/>
                <a:gd name="connsiteY6" fmla="*/ 1314 h 10000"/>
                <a:gd name="connsiteX7" fmla="*/ 2894 w 10007"/>
                <a:gd name="connsiteY7" fmla="*/ 5064 h 10000"/>
                <a:gd name="connsiteX8" fmla="*/ 2001 w 10007"/>
                <a:gd name="connsiteY8" fmla="*/ 4429 h 10000"/>
                <a:gd name="connsiteX9" fmla="*/ 0 w 10007"/>
                <a:gd name="connsiteY9" fmla="*/ 2427 h 10000"/>
                <a:gd name="connsiteX10" fmla="*/ 0 w 10007"/>
                <a:gd name="connsiteY10" fmla="*/ 5796 h 10000"/>
                <a:gd name="connsiteX11" fmla="*/ 1120 w 10007"/>
                <a:gd name="connsiteY11" fmla="*/ 3189 h 10000"/>
                <a:gd name="connsiteX12" fmla="*/ 2315 w 10007"/>
                <a:gd name="connsiteY12" fmla="*/ 7448 h 10000"/>
                <a:gd name="connsiteX13" fmla="*/ 3466 w 10007"/>
                <a:gd name="connsiteY13" fmla="*/ 6304 h 10000"/>
                <a:gd name="connsiteX14" fmla="*/ 4349 w 10007"/>
                <a:gd name="connsiteY14" fmla="*/ 3063 h 10000"/>
                <a:gd name="connsiteX15" fmla="*/ 4807 w 10007"/>
                <a:gd name="connsiteY15" fmla="*/ 2459 h 10000"/>
                <a:gd name="connsiteX16" fmla="*/ 5429 w 10007"/>
                <a:gd name="connsiteY16" fmla="*/ 3984 h 10000"/>
                <a:gd name="connsiteX17" fmla="*/ 6140 w 10007"/>
                <a:gd name="connsiteY17" fmla="*/ 7511 h 10000"/>
                <a:gd name="connsiteX18" fmla="*/ 7078 w 10007"/>
                <a:gd name="connsiteY18" fmla="*/ 9990 h 10000"/>
                <a:gd name="connsiteX19" fmla="*/ 7982 w 10007"/>
                <a:gd name="connsiteY19" fmla="*/ 8973 h 10000"/>
                <a:gd name="connsiteX20" fmla="*/ 8675 w 10007"/>
                <a:gd name="connsiteY20" fmla="*/ 6812 h 10000"/>
                <a:gd name="connsiteX21" fmla="*/ 9281 w 10007"/>
                <a:gd name="connsiteY21" fmla="*/ 6621 h 10000"/>
                <a:gd name="connsiteX0" fmla="*/ 9281 w 9282"/>
                <a:gd name="connsiteY0" fmla="*/ 6621 h 10000"/>
                <a:gd name="connsiteX1" fmla="*/ 8811 w 9282"/>
                <a:gd name="connsiteY1" fmla="*/ 3762 h 10000"/>
                <a:gd name="connsiteX2" fmla="*/ 7683 w 9282"/>
                <a:gd name="connsiteY2" fmla="*/ 6431 h 10000"/>
                <a:gd name="connsiteX3" fmla="*/ 6585 w 9282"/>
                <a:gd name="connsiteY3" fmla="*/ 7225 h 10000"/>
                <a:gd name="connsiteX4" fmla="*/ 4652 w 9282"/>
                <a:gd name="connsiteY4" fmla="*/ 12 h 10000"/>
                <a:gd name="connsiteX5" fmla="*/ 3919 w 9282"/>
                <a:gd name="connsiteY5" fmla="*/ 1314 h 10000"/>
                <a:gd name="connsiteX6" fmla="*/ 2894 w 9282"/>
                <a:gd name="connsiteY6" fmla="*/ 5064 h 10000"/>
                <a:gd name="connsiteX7" fmla="*/ 2001 w 9282"/>
                <a:gd name="connsiteY7" fmla="*/ 4429 h 10000"/>
                <a:gd name="connsiteX8" fmla="*/ 0 w 9282"/>
                <a:gd name="connsiteY8" fmla="*/ 2427 h 10000"/>
                <a:gd name="connsiteX9" fmla="*/ 0 w 9282"/>
                <a:gd name="connsiteY9" fmla="*/ 5796 h 10000"/>
                <a:gd name="connsiteX10" fmla="*/ 1120 w 9282"/>
                <a:gd name="connsiteY10" fmla="*/ 3189 h 10000"/>
                <a:gd name="connsiteX11" fmla="*/ 2315 w 9282"/>
                <a:gd name="connsiteY11" fmla="*/ 7448 h 10000"/>
                <a:gd name="connsiteX12" fmla="*/ 3466 w 9282"/>
                <a:gd name="connsiteY12" fmla="*/ 6304 h 10000"/>
                <a:gd name="connsiteX13" fmla="*/ 4349 w 9282"/>
                <a:gd name="connsiteY13" fmla="*/ 3063 h 10000"/>
                <a:gd name="connsiteX14" fmla="*/ 4807 w 9282"/>
                <a:gd name="connsiteY14" fmla="*/ 2459 h 10000"/>
                <a:gd name="connsiteX15" fmla="*/ 5429 w 9282"/>
                <a:gd name="connsiteY15" fmla="*/ 3984 h 10000"/>
                <a:gd name="connsiteX16" fmla="*/ 6140 w 9282"/>
                <a:gd name="connsiteY16" fmla="*/ 7511 h 10000"/>
                <a:gd name="connsiteX17" fmla="*/ 7078 w 9282"/>
                <a:gd name="connsiteY17" fmla="*/ 9990 h 10000"/>
                <a:gd name="connsiteX18" fmla="*/ 7982 w 9282"/>
                <a:gd name="connsiteY18" fmla="*/ 8973 h 10000"/>
                <a:gd name="connsiteX19" fmla="*/ 8675 w 9282"/>
                <a:gd name="connsiteY19" fmla="*/ 6812 h 10000"/>
                <a:gd name="connsiteX20" fmla="*/ 9281 w 9282"/>
                <a:gd name="connsiteY20" fmla="*/ 6621 h 10000"/>
                <a:gd name="connsiteX0" fmla="*/ 9476 w 9621"/>
                <a:gd name="connsiteY0" fmla="*/ 6861 h 10000"/>
                <a:gd name="connsiteX1" fmla="*/ 9493 w 9621"/>
                <a:gd name="connsiteY1" fmla="*/ 3762 h 10000"/>
                <a:gd name="connsiteX2" fmla="*/ 8277 w 9621"/>
                <a:gd name="connsiteY2" fmla="*/ 6431 h 10000"/>
                <a:gd name="connsiteX3" fmla="*/ 7094 w 9621"/>
                <a:gd name="connsiteY3" fmla="*/ 7225 h 10000"/>
                <a:gd name="connsiteX4" fmla="*/ 5012 w 9621"/>
                <a:gd name="connsiteY4" fmla="*/ 12 h 10000"/>
                <a:gd name="connsiteX5" fmla="*/ 4222 w 9621"/>
                <a:gd name="connsiteY5" fmla="*/ 1314 h 10000"/>
                <a:gd name="connsiteX6" fmla="*/ 3118 w 9621"/>
                <a:gd name="connsiteY6" fmla="*/ 5064 h 10000"/>
                <a:gd name="connsiteX7" fmla="*/ 2156 w 9621"/>
                <a:gd name="connsiteY7" fmla="*/ 4429 h 10000"/>
                <a:gd name="connsiteX8" fmla="*/ 0 w 9621"/>
                <a:gd name="connsiteY8" fmla="*/ 2427 h 10000"/>
                <a:gd name="connsiteX9" fmla="*/ 0 w 9621"/>
                <a:gd name="connsiteY9" fmla="*/ 5796 h 10000"/>
                <a:gd name="connsiteX10" fmla="*/ 1207 w 9621"/>
                <a:gd name="connsiteY10" fmla="*/ 3189 h 10000"/>
                <a:gd name="connsiteX11" fmla="*/ 2494 w 9621"/>
                <a:gd name="connsiteY11" fmla="*/ 7448 h 10000"/>
                <a:gd name="connsiteX12" fmla="*/ 3734 w 9621"/>
                <a:gd name="connsiteY12" fmla="*/ 6304 h 10000"/>
                <a:gd name="connsiteX13" fmla="*/ 4685 w 9621"/>
                <a:gd name="connsiteY13" fmla="*/ 3063 h 10000"/>
                <a:gd name="connsiteX14" fmla="*/ 5179 w 9621"/>
                <a:gd name="connsiteY14" fmla="*/ 2459 h 10000"/>
                <a:gd name="connsiteX15" fmla="*/ 5849 w 9621"/>
                <a:gd name="connsiteY15" fmla="*/ 3984 h 10000"/>
                <a:gd name="connsiteX16" fmla="*/ 6615 w 9621"/>
                <a:gd name="connsiteY16" fmla="*/ 7511 h 10000"/>
                <a:gd name="connsiteX17" fmla="*/ 7626 w 9621"/>
                <a:gd name="connsiteY17" fmla="*/ 9990 h 10000"/>
                <a:gd name="connsiteX18" fmla="*/ 8599 w 9621"/>
                <a:gd name="connsiteY18" fmla="*/ 8973 h 10000"/>
                <a:gd name="connsiteX19" fmla="*/ 9346 w 9621"/>
                <a:gd name="connsiteY19" fmla="*/ 6812 h 10000"/>
                <a:gd name="connsiteX20" fmla="*/ 9476 w 9621"/>
                <a:gd name="connsiteY20" fmla="*/ 6861 h 10000"/>
                <a:gd name="connsiteX0" fmla="*/ 9866 w 10017"/>
                <a:gd name="connsiteY0" fmla="*/ 6861 h 10000"/>
                <a:gd name="connsiteX1" fmla="*/ 9884 w 10017"/>
                <a:gd name="connsiteY1" fmla="*/ 3762 h 10000"/>
                <a:gd name="connsiteX2" fmla="*/ 8620 w 10017"/>
                <a:gd name="connsiteY2" fmla="*/ 6431 h 10000"/>
                <a:gd name="connsiteX3" fmla="*/ 7390 w 10017"/>
                <a:gd name="connsiteY3" fmla="*/ 7225 h 10000"/>
                <a:gd name="connsiteX4" fmla="*/ 5226 w 10017"/>
                <a:gd name="connsiteY4" fmla="*/ 12 h 10000"/>
                <a:gd name="connsiteX5" fmla="*/ 4405 w 10017"/>
                <a:gd name="connsiteY5" fmla="*/ 1314 h 10000"/>
                <a:gd name="connsiteX6" fmla="*/ 3258 w 10017"/>
                <a:gd name="connsiteY6" fmla="*/ 5064 h 10000"/>
                <a:gd name="connsiteX7" fmla="*/ 2258 w 10017"/>
                <a:gd name="connsiteY7" fmla="*/ 4429 h 10000"/>
                <a:gd name="connsiteX8" fmla="*/ 17 w 10017"/>
                <a:gd name="connsiteY8" fmla="*/ 5796 h 10000"/>
                <a:gd name="connsiteX9" fmla="*/ 1272 w 10017"/>
                <a:gd name="connsiteY9" fmla="*/ 3189 h 10000"/>
                <a:gd name="connsiteX10" fmla="*/ 2609 w 10017"/>
                <a:gd name="connsiteY10" fmla="*/ 7448 h 10000"/>
                <a:gd name="connsiteX11" fmla="*/ 3898 w 10017"/>
                <a:gd name="connsiteY11" fmla="*/ 6304 h 10000"/>
                <a:gd name="connsiteX12" fmla="*/ 4887 w 10017"/>
                <a:gd name="connsiteY12" fmla="*/ 3063 h 10000"/>
                <a:gd name="connsiteX13" fmla="*/ 5400 w 10017"/>
                <a:gd name="connsiteY13" fmla="*/ 2459 h 10000"/>
                <a:gd name="connsiteX14" fmla="*/ 6096 w 10017"/>
                <a:gd name="connsiteY14" fmla="*/ 3984 h 10000"/>
                <a:gd name="connsiteX15" fmla="*/ 6893 w 10017"/>
                <a:gd name="connsiteY15" fmla="*/ 7511 h 10000"/>
                <a:gd name="connsiteX16" fmla="*/ 7943 w 10017"/>
                <a:gd name="connsiteY16" fmla="*/ 9990 h 10000"/>
                <a:gd name="connsiteX17" fmla="*/ 8955 w 10017"/>
                <a:gd name="connsiteY17" fmla="*/ 8973 h 10000"/>
                <a:gd name="connsiteX18" fmla="*/ 9731 w 10017"/>
                <a:gd name="connsiteY18" fmla="*/ 6812 h 10000"/>
                <a:gd name="connsiteX19" fmla="*/ 9866 w 10017"/>
                <a:gd name="connsiteY19" fmla="*/ 6861 h 10000"/>
                <a:gd name="connsiteX0" fmla="*/ 8598 w 8749"/>
                <a:gd name="connsiteY0" fmla="*/ 6861 h 10000"/>
                <a:gd name="connsiteX1" fmla="*/ 8616 w 8749"/>
                <a:gd name="connsiteY1" fmla="*/ 3762 h 10000"/>
                <a:gd name="connsiteX2" fmla="*/ 7352 w 8749"/>
                <a:gd name="connsiteY2" fmla="*/ 6431 h 10000"/>
                <a:gd name="connsiteX3" fmla="*/ 6122 w 8749"/>
                <a:gd name="connsiteY3" fmla="*/ 7225 h 10000"/>
                <a:gd name="connsiteX4" fmla="*/ 3958 w 8749"/>
                <a:gd name="connsiteY4" fmla="*/ 12 h 10000"/>
                <a:gd name="connsiteX5" fmla="*/ 3137 w 8749"/>
                <a:gd name="connsiteY5" fmla="*/ 1314 h 10000"/>
                <a:gd name="connsiteX6" fmla="*/ 1990 w 8749"/>
                <a:gd name="connsiteY6" fmla="*/ 5064 h 10000"/>
                <a:gd name="connsiteX7" fmla="*/ 990 w 8749"/>
                <a:gd name="connsiteY7" fmla="*/ 4429 h 10000"/>
                <a:gd name="connsiteX8" fmla="*/ 4 w 8749"/>
                <a:gd name="connsiteY8" fmla="*/ 3189 h 10000"/>
                <a:gd name="connsiteX9" fmla="*/ 1341 w 8749"/>
                <a:gd name="connsiteY9" fmla="*/ 7448 h 10000"/>
                <a:gd name="connsiteX10" fmla="*/ 2630 w 8749"/>
                <a:gd name="connsiteY10" fmla="*/ 6304 h 10000"/>
                <a:gd name="connsiteX11" fmla="*/ 3619 w 8749"/>
                <a:gd name="connsiteY11" fmla="*/ 3063 h 10000"/>
                <a:gd name="connsiteX12" fmla="*/ 4132 w 8749"/>
                <a:gd name="connsiteY12" fmla="*/ 2459 h 10000"/>
                <a:gd name="connsiteX13" fmla="*/ 4828 w 8749"/>
                <a:gd name="connsiteY13" fmla="*/ 3984 h 10000"/>
                <a:gd name="connsiteX14" fmla="*/ 5625 w 8749"/>
                <a:gd name="connsiteY14" fmla="*/ 7511 h 10000"/>
                <a:gd name="connsiteX15" fmla="*/ 6675 w 8749"/>
                <a:gd name="connsiteY15" fmla="*/ 9990 h 10000"/>
                <a:gd name="connsiteX16" fmla="*/ 7687 w 8749"/>
                <a:gd name="connsiteY16" fmla="*/ 8973 h 10000"/>
                <a:gd name="connsiteX17" fmla="*/ 8463 w 8749"/>
                <a:gd name="connsiteY17" fmla="*/ 6812 h 10000"/>
                <a:gd name="connsiteX18" fmla="*/ 8598 w 8749"/>
                <a:gd name="connsiteY18" fmla="*/ 6861 h 10000"/>
                <a:gd name="connsiteX0" fmla="*/ 8731 w 8903"/>
                <a:gd name="connsiteY0" fmla="*/ 6861 h 10000"/>
                <a:gd name="connsiteX1" fmla="*/ 8752 w 8903"/>
                <a:gd name="connsiteY1" fmla="*/ 3762 h 10000"/>
                <a:gd name="connsiteX2" fmla="*/ 7307 w 8903"/>
                <a:gd name="connsiteY2" fmla="*/ 6431 h 10000"/>
                <a:gd name="connsiteX3" fmla="*/ 5901 w 8903"/>
                <a:gd name="connsiteY3" fmla="*/ 7225 h 10000"/>
                <a:gd name="connsiteX4" fmla="*/ 3428 w 8903"/>
                <a:gd name="connsiteY4" fmla="*/ 12 h 10000"/>
                <a:gd name="connsiteX5" fmla="*/ 2490 w 8903"/>
                <a:gd name="connsiteY5" fmla="*/ 1314 h 10000"/>
                <a:gd name="connsiteX6" fmla="*/ 1179 w 8903"/>
                <a:gd name="connsiteY6" fmla="*/ 5064 h 10000"/>
                <a:gd name="connsiteX7" fmla="*/ 36 w 8903"/>
                <a:gd name="connsiteY7" fmla="*/ 4429 h 10000"/>
                <a:gd name="connsiteX8" fmla="*/ 437 w 8903"/>
                <a:gd name="connsiteY8" fmla="*/ 7448 h 10000"/>
                <a:gd name="connsiteX9" fmla="*/ 1910 w 8903"/>
                <a:gd name="connsiteY9" fmla="*/ 6304 h 10000"/>
                <a:gd name="connsiteX10" fmla="*/ 3040 w 8903"/>
                <a:gd name="connsiteY10" fmla="*/ 3063 h 10000"/>
                <a:gd name="connsiteX11" fmla="*/ 3627 w 8903"/>
                <a:gd name="connsiteY11" fmla="*/ 2459 h 10000"/>
                <a:gd name="connsiteX12" fmla="*/ 4422 w 8903"/>
                <a:gd name="connsiteY12" fmla="*/ 3984 h 10000"/>
                <a:gd name="connsiteX13" fmla="*/ 5333 w 8903"/>
                <a:gd name="connsiteY13" fmla="*/ 7511 h 10000"/>
                <a:gd name="connsiteX14" fmla="*/ 6533 w 8903"/>
                <a:gd name="connsiteY14" fmla="*/ 9990 h 10000"/>
                <a:gd name="connsiteX15" fmla="*/ 7690 w 8903"/>
                <a:gd name="connsiteY15" fmla="*/ 8973 h 10000"/>
                <a:gd name="connsiteX16" fmla="*/ 8577 w 8903"/>
                <a:gd name="connsiteY16" fmla="*/ 6812 h 10000"/>
                <a:gd name="connsiteX17" fmla="*/ 8731 w 8903"/>
                <a:gd name="connsiteY17" fmla="*/ 6861 h 10000"/>
                <a:gd name="connsiteX0" fmla="*/ 9337 w 9530"/>
                <a:gd name="connsiteY0" fmla="*/ 6861 h 10000"/>
                <a:gd name="connsiteX1" fmla="*/ 9360 w 9530"/>
                <a:gd name="connsiteY1" fmla="*/ 3762 h 10000"/>
                <a:gd name="connsiteX2" fmla="*/ 7737 w 9530"/>
                <a:gd name="connsiteY2" fmla="*/ 6431 h 10000"/>
                <a:gd name="connsiteX3" fmla="*/ 6158 w 9530"/>
                <a:gd name="connsiteY3" fmla="*/ 7225 h 10000"/>
                <a:gd name="connsiteX4" fmla="*/ 3380 w 9530"/>
                <a:gd name="connsiteY4" fmla="*/ 12 h 10000"/>
                <a:gd name="connsiteX5" fmla="*/ 2327 w 9530"/>
                <a:gd name="connsiteY5" fmla="*/ 1314 h 10000"/>
                <a:gd name="connsiteX6" fmla="*/ 854 w 9530"/>
                <a:gd name="connsiteY6" fmla="*/ 5064 h 10000"/>
                <a:gd name="connsiteX7" fmla="*/ 21 w 9530"/>
                <a:gd name="connsiteY7" fmla="*/ 7448 h 10000"/>
                <a:gd name="connsiteX8" fmla="*/ 1675 w 9530"/>
                <a:gd name="connsiteY8" fmla="*/ 6304 h 10000"/>
                <a:gd name="connsiteX9" fmla="*/ 2945 w 9530"/>
                <a:gd name="connsiteY9" fmla="*/ 3063 h 10000"/>
                <a:gd name="connsiteX10" fmla="*/ 3604 w 9530"/>
                <a:gd name="connsiteY10" fmla="*/ 2459 h 10000"/>
                <a:gd name="connsiteX11" fmla="*/ 4497 w 9530"/>
                <a:gd name="connsiteY11" fmla="*/ 3984 h 10000"/>
                <a:gd name="connsiteX12" fmla="*/ 5520 w 9530"/>
                <a:gd name="connsiteY12" fmla="*/ 7511 h 10000"/>
                <a:gd name="connsiteX13" fmla="*/ 6868 w 9530"/>
                <a:gd name="connsiteY13" fmla="*/ 9990 h 10000"/>
                <a:gd name="connsiteX14" fmla="*/ 8168 w 9530"/>
                <a:gd name="connsiteY14" fmla="*/ 8973 h 10000"/>
                <a:gd name="connsiteX15" fmla="*/ 9164 w 9530"/>
                <a:gd name="connsiteY15" fmla="*/ 6812 h 10000"/>
                <a:gd name="connsiteX16" fmla="*/ 9337 w 9530"/>
                <a:gd name="connsiteY16" fmla="*/ 6861 h 10000"/>
                <a:gd name="connsiteX0" fmla="*/ 8915 w 9118"/>
                <a:gd name="connsiteY0" fmla="*/ 6861 h 10000"/>
                <a:gd name="connsiteX1" fmla="*/ 8940 w 9118"/>
                <a:gd name="connsiteY1" fmla="*/ 3762 h 10000"/>
                <a:gd name="connsiteX2" fmla="*/ 7237 w 9118"/>
                <a:gd name="connsiteY2" fmla="*/ 6431 h 10000"/>
                <a:gd name="connsiteX3" fmla="*/ 5580 w 9118"/>
                <a:gd name="connsiteY3" fmla="*/ 7225 h 10000"/>
                <a:gd name="connsiteX4" fmla="*/ 2665 w 9118"/>
                <a:gd name="connsiteY4" fmla="*/ 12 h 10000"/>
                <a:gd name="connsiteX5" fmla="*/ 1560 w 9118"/>
                <a:gd name="connsiteY5" fmla="*/ 1314 h 10000"/>
                <a:gd name="connsiteX6" fmla="*/ 14 w 9118"/>
                <a:gd name="connsiteY6" fmla="*/ 5064 h 10000"/>
                <a:gd name="connsiteX7" fmla="*/ 876 w 9118"/>
                <a:gd name="connsiteY7" fmla="*/ 6304 h 10000"/>
                <a:gd name="connsiteX8" fmla="*/ 2208 w 9118"/>
                <a:gd name="connsiteY8" fmla="*/ 3063 h 10000"/>
                <a:gd name="connsiteX9" fmla="*/ 2900 w 9118"/>
                <a:gd name="connsiteY9" fmla="*/ 2459 h 10000"/>
                <a:gd name="connsiteX10" fmla="*/ 3837 w 9118"/>
                <a:gd name="connsiteY10" fmla="*/ 3984 h 10000"/>
                <a:gd name="connsiteX11" fmla="*/ 4910 w 9118"/>
                <a:gd name="connsiteY11" fmla="*/ 7511 h 10000"/>
                <a:gd name="connsiteX12" fmla="*/ 6325 w 9118"/>
                <a:gd name="connsiteY12" fmla="*/ 9990 h 10000"/>
                <a:gd name="connsiteX13" fmla="*/ 7689 w 9118"/>
                <a:gd name="connsiteY13" fmla="*/ 8973 h 10000"/>
                <a:gd name="connsiteX14" fmla="*/ 8734 w 9118"/>
                <a:gd name="connsiteY14" fmla="*/ 6812 h 10000"/>
                <a:gd name="connsiteX15" fmla="*/ 8915 w 9118"/>
                <a:gd name="connsiteY15" fmla="*/ 6861 h 10000"/>
                <a:gd name="connsiteX0" fmla="*/ 8833 w 9056"/>
                <a:gd name="connsiteY0" fmla="*/ 6872 h 10011"/>
                <a:gd name="connsiteX1" fmla="*/ 8861 w 9056"/>
                <a:gd name="connsiteY1" fmla="*/ 3773 h 10011"/>
                <a:gd name="connsiteX2" fmla="*/ 6993 w 9056"/>
                <a:gd name="connsiteY2" fmla="*/ 6442 h 10011"/>
                <a:gd name="connsiteX3" fmla="*/ 5176 w 9056"/>
                <a:gd name="connsiteY3" fmla="*/ 7236 h 10011"/>
                <a:gd name="connsiteX4" fmla="*/ 1979 w 9056"/>
                <a:gd name="connsiteY4" fmla="*/ 23 h 10011"/>
                <a:gd name="connsiteX5" fmla="*/ 767 w 9056"/>
                <a:gd name="connsiteY5" fmla="*/ 1325 h 10011"/>
                <a:gd name="connsiteX6" fmla="*/ 17 w 9056"/>
                <a:gd name="connsiteY6" fmla="*/ 6315 h 10011"/>
                <a:gd name="connsiteX7" fmla="*/ 1478 w 9056"/>
                <a:gd name="connsiteY7" fmla="*/ 3074 h 10011"/>
                <a:gd name="connsiteX8" fmla="*/ 2237 w 9056"/>
                <a:gd name="connsiteY8" fmla="*/ 2470 h 10011"/>
                <a:gd name="connsiteX9" fmla="*/ 3264 w 9056"/>
                <a:gd name="connsiteY9" fmla="*/ 3995 h 10011"/>
                <a:gd name="connsiteX10" fmla="*/ 4441 w 9056"/>
                <a:gd name="connsiteY10" fmla="*/ 7522 h 10011"/>
                <a:gd name="connsiteX11" fmla="*/ 5993 w 9056"/>
                <a:gd name="connsiteY11" fmla="*/ 10001 h 10011"/>
                <a:gd name="connsiteX12" fmla="*/ 7489 w 9056"/>
                <a:gd name="connsiteY12" fmla="*/ 8984 h 10011"/>
                <a:gd name="connsiteX13" fmla="*/ 8635 w 9056"/>
                <a:gd name="connsiteY13" fmla="*/ 6823 h 10011"/>
                <a:gd name="connsiteX14" fmla="*/ 8833 w 9056"/>
                <a:gd name="connsiteY14" fmla="*/ 6872 h 10011"/>
                <a:gd name="connsiteX0" fmla="*/ 9729 w 9975"/>
                <a:gd name="connsiteY0" fmla="*/ 6854 h 9990"/>
                <a:gd name="connsiteX1" fmla="*/ 9760 w 9975"/>
                <a:gd name="connsiteY1" fmla="*/ 3759 h 9990"/>
                <a:gd name="connsiteX2" fmla="*/ 7697 w 9975"/>
                <a:gd name="connsiteY2" fmla="*/ 6425 h 9990"/>
                <a:gd name="connsiteX3" fmla="*/ 5691 w 9975"/>
                <a:gd name="connsiteY3" fmla="*/ 7218 h 9990"/>
                <a:gd name="connsiteX4" fmla="*/ 2160 w 9975"/>
                <a:gd name="connsiteY4" fmla="*/ 13 h 9990"/>
                <a:gd name="connsiteX5" fmla="*/ 822 w 9975"/>
                <a:gd name="connsiteY5" fmla="*/ 1314 h 9990"/>
                <a:gd name="connsiteX6" fmla="*/ 19 w 9975"/>
                <a:gd name="connsiteY6" fmla="*/ 3181 h 9990"/>
                <a:gd name="connsiteX7" fmla="*/ 1607 w 9975"/>
                <a:gd name="connsiteY7" fmla="*/ 3061 h 9990"/>
                <a:gd name="connsiteX8" fmla="*/ 2445 w 9975"/>
                <a:gd name="connsiteY8" fmla="*/ 2457 h 9990"/>
                <a:gd name="connsiteX9" fmla="*/ 3579 w 9975"/>
                <a:gd name="connsiteY9" fmla="*/ 3981 h 9990"/>
                <a:gd name="connsiteX10" fmla="*/ 4879 w 9975"/>
                <a:gd name="connsiteY10" fmla="*/ 7504 h 9990"/>
                <a:gd name="connsiteX11" fmla="*/ 6593 w 9975"/>
                <a:gd name="connsiteY11" fmla="*/ 9980 h 9990"/>
                <a:gd name="connsiteX12" fmla="*/ 8245 w 9975"/>
                <a:gd name="connsiteY12" fmla="*/ 8964 h 9990"/>
                <a:gd name="connsiteX13" fmla="*/ 9510 w 9975"/>
                <a:gd name="connsiteY13" fmla="*/ 6806 h 9990"/>
                <a:gd name="connsiteX14" fmla="*/ 9729 w 9975"/>
                <a:gd name="connsiteY14" fmla="*/ 6854 h 9990"/>
                <a:gd name="connsiteX0" fmla="*/ 9802 w 10049"/>
                <a:gd name="connsiteY0" fmla="*/ 6861 h 10000"/>
                <a:gd name="connsiteX1" fmla="*/ 9833 w 10049"/>
                <a:gd name="connsiteY1" fmla="*/ 3763 h 10000"/>
                <a:gd name="connsiteX2" fmla="*/ 7765 w 10049"/>
                <a:gd name="connsiteY2" fmla="*/ 6431 h 10000"/>
                <a:gd name="connsiteX3" fmla="*/ 5754 w 10049"/>
                <a:gd name="connsiteY3" fmla="*/ 7225 h 10000"/>
                <a:gd name="connsiteX4" fmla="*/ 2214 w 10049"/>
                <a:gd name="connsiteY4" fmla="*/ 13 h 10000"/>
                <a:gd name="connsiteX5" fmla="*/ 873 w 10049"/>
                <a:gd name="connsiteY5" fmla="*/ 1315 h 10000"/>
                <a:gd name="connsiteX6" fmla="*/ 68 w 10049"/>
                <a:gd name="connsiteY6" fmla="*/ 3184 h 10000"/>
                <a:gd name="connsiteX7" fmla="*/ 224 w 10049"/>
                <a:gd name="connsiteY7" fmla="*/ 3643 h 10000"/>
                <a:gd name="connsiteX8" fmla="*/ 1660 w 10049"/>
                <a:gd name="connsiteY8" fmla="*/ 3064 h 10000"/>
                <a:gd name="connsiteX9" fmla="*/ 2500 w 10049"/>
                <a:gd name="connsiteY9" fmla="*/ 2459 h 10000"/>
                <a:gd name="connsiteX10" fmla="*/ 3637 w 10049"/>
                <a:gd name="connsiteY10" fmla="*/ 3985 h 10000"/>
                <a:gd name="connsiteX11" fmla="*/ 4940 w 10049"/>
                <a:gd name="connsiteY11" fmla="*/ 7512 h 10000"/>
                <a:gd name="connsiteX12" fmla="*/ 6659 w 10049"/>
                <a:gd name="connsiteY12" fmla="*/ 9990 h 10000"/>
                <a:gd name="connsiteX13" fmla="*/ 8315 w 10049"/>
                <a:gd name="connsiteY13" fmla="*/ 8973 h 10000"/>
                <a:gd name="connsiteX14" fmla="*/ 9583 w 10049"/>
                <a:gd name="connsiteY14" fmla="*/ 6813 h 10000"/>
                <a:gd name="connsiteX15" fmla="*/ 9802 w 10049"/>
                <a:gd name="connsiteY15" fmla="*/ 6861 h 10000"/>
                <a:gd name="connsiteX0" fmla="*/ 9788 w 10035"/>
                <a:gd name="connsiteY0" fmla="*/ 6860 h 9999"/>
                <a:gd name="connsiteX1" fmla="*/ 9819 w 10035"/>
                <a:gd name="connsiteY1" fmla="*/ 3762 h 9999"/>
                <a:gd name="connsiteX2" fmla="*/ 7751 w 10035"/>
                <a:gd name="connsiteY2" fmla="*/ 6430 h 9999"/>
                <a:gd name="connsiteX3" fmla="*/ 5740 w 10035"/>
                <a:gd name="connsiteY3" fmla="*/ 7224 h 9999"/>
                <a:gd name="connsiteX4" fmla="*/ 2200 w 10035"/>
                <a:gd name="connsiteY4" fmla="*/ 12 h 9999"/>
                <a:gd name="connsiteX5" fmla="*/ 859 w 10035"/>
                <a:gd name="connsiteY5" fmla="*/ 1314 h 9999"/>
                <a:gd name="connsiteX6" fmla="*/ 77 w 10035"/>
                <a:gd name="connsiteY6" fmla="*/ 2798 h 9999"/>
                <a:gd name="connsiteX7" fmla="*/ 210 w 10035"/>
                <a:gd name="connsiteY7" fmla="*/ 3642 h 9999"/>
                <a:gd name="connsiteX8" fmla="*/ 1646 w 10035"/>
                <a:gd name="connsiteY8" fmla="*/ 3063 h 9999"/>
                <a:gd name="connsiteX9" fmla="*/ 2486 w 10035"/>
                <a:gd name="connsiteY9" fmla="*/ 2458 h 9999"/>
                <a:gd name="connsiteX10" fmla="*/ 3623 w 10035"/>
                <a:gd name="connsiteY10" fmla="*/ 3984 h 9999"/>
                <a:gd name="connsiteX11" fmla="*/ 4926 w 10035"/>
                <a:gd name="connsiteY11" fmla="*/ 7511 h 9999"/>
                <a:gd name="connsiteX12" fmla="*/ 6645 w 10035"/>
                <a:gd name="connsiteY12" fmla="*/ 9989 h 9999"/>
                <a:gd name="connsiteX13" fmla="*/ 8301 w 10035"/>
                <a:gd name="connsiteY13" fmla="*/ 8972 h 9999"/>
                <a:gd name="connsiteX14" fmla="*/ 9569 w 10035"/>
                <a:gd name="connsiteY14" fmla="*/ 6812 h 9999"/>
                <a:gd name="connsiteX15" fmla="*/ 9788 w 10035"/>
                <a:gd name="connsiteY15" fmla="*/ 6860 h 9999"/>
                <a:gd name="connsiteX0" fmla="*/ 9817 w 10063"/>
                <a:gd name="connsiteY0" fmla="*/ 6861 h 10000"/>
                <a:gd name="connsiteX1" fmla="*/ 9848 w 10063"/>
                <a:gd name="connsiteY1" fmla="*/ 3762 h 10000"/>
                <a:gd name="connsiteX2" fmla="*/ 7787 w 10063"/>
                <a:gd name="connsiteY2" fmla="*/ 6431 h 10000"/>
                <a:gd name="connsiteX3" fmla="*/ 5783 w 10063"/>
                <a:gd name="connsiteY3" fmla="*/ 7225 h 10000"/>
                <a:gd name="connsiteX4" fmla="*/ 2255 w 10063"/>
                <a:gd name="connsiteY4" fmla="*/ 12 h 10000"/>
                <a:gd name="connsiteX5" fmla="*/ 919 w 10063"/>
                <a:gd name="connsiteY5" fmla="*/ 1314 h 10000"/>
                <a:gd name="connsiteX6" fmla="*/ 140 w 10063"/>
                <a:gd name="connsiteY6" fmla="*/ 2798 h 10000"/>
                <a:gd name="connsiteX7" fmla="*/ 157 w 10063"/>
                <a:gd name="connsiteY7" fmla="*/ 3498 h 10000"/>
                <a:gd name="connsiteX8" fmla="*/ 1703 w 10063"/>
                <a:gd name="connsiteY8" fmla="*/ 3063 h 10000"/>
                <a:gd name="connsiteX9" fmla="*/ 2540 w 10063"/>
                <a:gd name="connsiteY9" fmla="*/ 2458 h 10000"/>
                <a:gd name="connsiteX10" fmla="*/ 3673 w 10063"/>
                <a:gd name="connsiteY10" fmla="*/ 3984 h 10000"/>
                <a:gd name="connsiteX11" fmla="*/ 4972 w 10063"/>
                <a:gd name="connsiteY11" fmla="*/ 7512 h 10000"/>
                <a:gd name="connsiteX12" fmla="*/ 6685 w 10063"/>
                <a:gd name="connsiteY12" fmla="*/ 9990 h 10000"/>
                <a:gd name="connsiteX13" fmla="*/ 8335 w 10063"/>
                <a:gd name="connsiteY13" fmla="*/ 8973 h 10000"/>
                <a:gd name="connsiteX14" fmla="*/ 9599 w 10063"/>
                <a:gd name="connsiteY14" fmla="*/ 6813 h 10000"/>
                <a:gd name="connsiteX15" fmla="*/ 9817 w 10063"/>
                <a:gd name="connsiteY15" fmla="*/ 6861 h 10000"/>
                <a:gd name="connsiteX0" fmla="*/ 9829 w 10075"/>
                <a:gd name="connsiteY0" fmla="*/ 6861 h 10000"/>
                <a:gd name="connsiteX1" fmla="*/ 9860 w 10075"/>
                <a:gd name="connsiteY1" fmla="*/ 3762 h 10000"/>
                <a:gd name="connsiteX2" fmla="*/ 7799 w 10075"/>
                <a:gd name="connsiteY2" fmla="*/ 6431 h 10000"/>
                <a:gd name="connsiteX3" fmla="*/ 5795 w 10075"/>
                <a:gd name="connsiteY3" fmla="*/ 7225 h 10000"/>
                <a:gd name="connsiteX4" fmla="*/ 2267 w 10075"/>
                <a:gd name="connsiteY4" fmla="*/ 12 h 10000"/>
                <a:gd name="connsiteX5" fmla="*/ 931 w 10075"/>
                <a:gd name="connsiteY5" fmla="*/ 1314 h 10000"/>
                <a:gd name="connsiteX6" fmla="*/ 152 w 10075"/>
                <a:gd name="connsiteY6" fmla="*/ 2798 h 10000"/>
                <a:gd name="connsiteX7" fmla="*/ 151 w 10075"/>
                <a:gd name="connsiteY7" fmla="*/ 3546 h 10000"/>
                <a:gd name="connsiteX8" fmla="*/ 1715 w 10075"/>
                <a:gd name="connsiteY8" fmla="*/ 3063 h 10000"/>
                <a:gd name="connsiteX9" fmla="*/ 2552 w 10075"/>
                <a:gd name="connsiteY9" fmla="*/ 2458 h 10000"/>
                <a:gd name="connsiteX10" fmla="*/ 3685 w 10075"/>
                <a:gd name="connsiteY10" fmla="*/ 3984 h 10000"/>
                <a:gd name="connsiteX11" fmla="*/ 4984 w 10075"/>
                <a:gd name="connsiteY11" fmla="*/ 7512 h 10000"/>
                <a:gd name="connsiteX12" fmla="*/ 6697 w 10075"/>
                <a:gd name="connsiteY12" fmla="*/ 9990 h 10000"/>
                <a:gd name="connsiteX13" fmla="*/ 8347 w 10075"/>
                <a:gd name="connsiteY13" fmla="*/ 8973 h 10000"/>
                <a:gd name="connsiteX14" fmla="*/ 9611 w 10075"/>
                <a:gd name="connsiteY14" fmla="*/ 6813 h 10000"/>
                <a:gd name="connsiteX15" fmla="*/ 9829 w 10075"/>
                <a:gd name="connsiteY15" fmla="*/ 6861 h 10000"/>
                <a:gd name="connsiteX0" fmla="*/ 9736 w 9982"/>
                <a:gd name="connsiteY0" fmla="*/ 6861 h 10000"/>
                <a:gd name="connsiteX1" fmla="*/ 9767 w 9982"/>
                <a:gd name="connsiteY1" fmla="*/ 3762 h 10000"/>
                <a:gd name="connsiteX2" fmla="*/ 7706 w 9982"/>
                <a:gd name="connsiteY2" fmla="*/ 6431 h 10000"/>
                <a:gd name="connsiteX3" fmla="*/ 5702 w 9982"/>
                <a:gd name="connsiteY3" fmla="*/ 7225 h 10000"/>
                <a:gd name="connsiteX4" fmla="*/ 2174 w 9982"/>
                <a:gd name="connsiteY4" fmla="*/ 12 h 10000"/>
                <a:gd name="connsiteX5" fmla="*/ 838 w 9982"/>
                <a:gd name="connsiteY5" fmla="*/ 1314 h 10000"/>
                <a:gd name="connsiteX6" fmla="*/ 59 w 9982"/>
                <a:gd name="connsiteY6" fmla="*/ 2798 h 10000"/>
                <a:gd name="connsiteX7" fmla="*/ 58 w 9982"/>
                <a:gd name="connsiteY7" fmla="*/ 3546 h 10000"/>
                <a:gd name="connsiteX8" fmla="*/ 1622 w 9982"/>
                <a:gd name="connsiteY8" fmla="*/ 3063 h 10000"/>
                <a:gd name="connsiteX9" fmla="*/ 2459 w 9982"/>
                <a:gd name="connsiteY9" fmla="*/ 2458 h 10000"/>
                <a:gd name="connsiteX10" fmla="*/ 3592 w 9982"/>
                <a:gd name="connsiteY10" fmla="*/ 3984 h 10000"/>
                <a:gd name="connsiteX11" fmla="*/ 4891 w 9982"/>
                <a:gd name="connsiteY11" fmla="*/ 7512 h 10000"/>
                <a:gd name="connsiteX12" fmla="*/ 6604 w 9982"/>
                <a:gd name="connsiteY12" fmla="*/ 9990 h 10000"/>
                <a:gd name="connsiteX13" fmla="*/ 8254 w 9982"/>
                <a:gd name="connsiteY13" fmla="*/ 8973 h 10000"/>
                <a:gd name="connsiteX14" fmla="*/ 9518 w 9982"/>
                <a:gd name="connsiteY14" fmla="*/ 6813 h 10000"/>
                <a:gd name="connsiteX15" fmla="*/ 9736 w 9982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05 w 9951"/>
                <a:gd name="connsiteY0" fmla="*/ 6861 h 10000"/>
                <a:gd name="connsiteX1" fmla="*/ 9736 w 9951"/>
                <a:gd name="connsiteY1" fmla="*/ 3762 h 10000"/>
                <a:gd name="connsiteX2" fmla="*/ 7671 w 9951"/>
                <a:gd name="connsiteY2" fmla="*/ 6431 h 10000"/>
                <a:gd name="connsiteX3" fmla="*/ 5663 w 9951"/>
                <a:gd name="connsiteY3" fmla="*/ 7225 h 10000"/>
                <a:gd name="connsiteX4" fmla="*/ 2129 w 9951"/>
                <a:gd name="connsiteY4" fmla="*/ 12 h 10000"/>
                <a:gd name="connsiteX5" fmla="*/ 791 w 9951"/>
                <a:gd name="connsiteY5" fmla="*/ 1314 h 10000"/>
                <a:gd name="connsiteX6" fmla="*/ 10 w 9951"/>
                <a:gd name="connsiteY6" fmla="*/ 2798 h 10000"/>
                <a:gd name="connsiteX7" fmla="*/ 9 w 9951"/>
                <a:gd name="connsiteY7" fmla="*/ 3546 h 10000"/>
                <a:gd name="connsiteX8" fmla="*/ 1576 w 9951"/>
                <a:gd name="connsiteY8" fmla="*/ 3063 h 10000"/>
                <a:gd name="connsiteX9" fmla="*/ 2414 w 9951"/>
                <a:gd name="connsiteY9" fmla="*/ 2458 h 10000"/>
                <a:gd name="connsiteX10" fmla="*/ 3549 w 9951"/>
                <a:gd name="connsiteY10" fmla="*/ 3984 h 10000"/>
                <a:gd name="connsiteX11" fmla="*/ 4851 w 9951"/>
                <a:gd name="connsiteY11" fmla="*/ 7512 h 10000"/>
                <a:gd name="connsiteX12" fmla="*/ 6567 w 9951"/>
                <a:gd name="connsiteY12" fmla="*/ 9990 h 10000"/>
                <a:gd name="connsiteX13" fmla="*/ 8220 w 9951"/>
                <a:gd name="connsiteY13" fmla="*/ 8973 h 10000"/>
                <a:gd name="connsiteX14" fmla="*/ 9486 w 9951"/>
                <a:gd name="connsiteY14" fmla="*/ 6813 h 10000"/>
                <a:gd name="connsiteX15" fmla="*/ 9705 w 9951"/>
                <a:gd name="connsiteY15" fmla="*/ 6861 h 10000"/>
                <a:gd name="connsiteX0" fmla="*/ 9746 w 9993"/>
                <a:gd name="connsiteY0" fmla="*/ 6861 h 10000"/>
                <a:gd name="connsiteX1" fmla="*/ 9777 w 9993"/>
                <a:gd name="connsiteY1" fmla="*/ 3762 h 10000"/>
                <a:gd name="connsiteX2" fmla="*/ 7702 w 9993"/>
                <a:gd name="connsiteY2" fmla="*/ 6431 h 10000"/>
                <a:gd name="connsiteX3" fmla="*/ 5684 w 9993"/>
                <a:gd name="connsiteY3" fmla="*/ 7225 h 10000"/>
                <a:gd name="connsiteX4" fmla="*/ 2132 w 9993"/>
                <a:gd name="connsiteY4" fmla="*/ 12 h 10000"/>
                <a:gd name="connsiteX5" fmla="*/ 788 w 9993"/>
                <a:gd name="connsiteY5" fmla="*/ 1314 h 10000"/>
                <a:gd name="connsiteX6" fmla="*/ 3 w 9993"/>
                <a:gd name="connsiteY6" fmla="*/ 2798 h 10000"/>
                <a:gd name="connsiteX7" fmla="*/ 2 w 9993"/>
                <a:gd name="connsiteY7" fmla="*/ 3546 h 10000"/>
                <a:gd name="connsiteX8" fmla="*/ 1577 w 9993"/>
                <a:gd name="connsiteY8" fmla="*/ 3063 h 10000"/>
                <a:gd name="connsiteX9" fmla="*/ 2419 w 9993"/>
                <a:gd name="connsiteY9" fmla="*/ 2458 h 10000"/>
                <a:gd name="connsiteX10" fmla="*/ 3559 w 9993"/>
                <a:gd name="connsiteY10" fmla="*/ 3984 h 10000"/>
                <a:gd name="connsiteX11" fmla="*/ 4868 w 9993"/>
                <a:gd name="connsiteY11" fmla="*/ 7512 h 10000"/>
                <a:gd name="connsiteX12" fmla="*/ 6592 w 9993"/>
                <a:gd name="connsiteY12" fmla="*/ 9990 h 10000"/>
                <a:gd name="connsiteX13" fmla="*/ 8253 w 9993"/>
                <a:gd name="connsiteY13" fmla="*/ 8973 h 10000"/>
                <a:gd name="connsiteX14" fmla="*/ 9526 w 9993"/>
                <a:gd name="connsiteY14" fmla="*/ 6813 h 10000"/>
                <a:gd name="connsiteX15" fmla="*/ 9746 w 9993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30 w 10000"/>
                <a:gd name="connsiteY8" fmla="*/ 2196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9 w 10000"/>
                <a:gd name="connsiteY8" fmla="*/ 1112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5650 h 8789"/>
                <a:gd name="connsiteX1" fmla="*/ 9784 w 10000"/>
                <a:gd name="connsiteY1" fmla="*/ 2551 h 8789"/>
                <a:gd name="connsiteX2" fmla="*/ 7707 w 10000"/>
                <a:gd name="connsiteY2" fmla="*/ 5220 h 8789"/>
                <a:gd name="connsiteX3" fmla="*/ 5688 w 10000"/>
                <a:gd name="connsiteY3" fmla="*/ 6014 h 8789"/>
                <a:gd name="connsiteX4" fmla="*/ 2123 w 10000"/>
                <a:gd name="connsiteY4" fmla="*/ 210 h 8789"/>
                <a:gd name="connsiteX5" fmla="*/ 789 w 10000"/>
                <a:gd name="connsiteY5" fmla="*/ 103 h 8789"/>
                <a:gd name="connsiteX6" fmla="*/ 3 w 10000"/>
                <a:gd name="connsiteY6" fmla="*/ 1587 h 8789"/>
                <a:gd name="connsiteX7" fmla="*/ 2 w 10000"/>
                <a:gd name="connsiteY7" fmla="*/ 2335 h 8789"/>
                <a:gd name="connsiteX8" fmla="*/ 1263 w 10000"/>
                <a:gd name="connsiteY8" fmla="*/ 768 h 8789"/>
                <a:gd name="connsiteX9" fmla="*/ 2421 w 10000"/>
                <a:gd name="connsiteY9" fmla="*/ 1247 h 8789"/>
                <a:gd name="connsiteX10" fmla="*/ 3561 w 10000"/>
                <a:gd name="connsiteY10" fmla="*/ 2773 h 8789"/>
                <a:gd name="connsiteX11" fmla="*/ 4871 w 10000"/>
                <a:gd name="connsiteY11" fmla="*/ 6301 h 8789"/>
                <a:gd name="connsiteX12" fmla="*/ 6597 w 10000"/>
                <a:gd name="connsiteY12" fmla="*/ 8779 h 8789"/>
                <a:gd name="connsiteX13" fmla="*/ 8259 w 10000"/>
                <a:gd name="connsiteY13" fmla="*/ 7762 h 8789"/>
                <a:gd name="connsiteX14" fmla="*/ 9533 w 10000"/>
                <a:gd name="connsiteY14" fmla="*/ 5602 h 8789"/>
                <a:gd name="connsiteX15" fmla="*/ 9753 w 10000"/>
                <a:gd name="connsiteY15" fmla="*/ 5650 h 8789"/>
                <a:gd name="connsiteX0" fmla="*/ 9753 w 10000"/>
                <a:gd name="connsiteY0" fmla="*/ 7560 h 11132"/>
                <a:gd name="connsiteX1" fmla="*/ 9784 w 10000"/>
                <a:gd name="connsiteY1" fmla="*/ 4034 h 11132"/>
                <a:gd name="connsiteX2" fmla="*/ 7707 w 10000"/>
                <a:gd name="connsiteY2" fmla="*/ 7071 h 11132"/>
                <a:gd name="connsiteX3" fmla="*/ 5688 w 10000"/>
                <a:gd name="connsiteY3" fmla="*/ 7975 h 11132"/>
                <a:gd name="connsiteX4" fmla="*/ 2196 w 10000"/>
                <a:gd name="connsiteY4" fmla="*/ 15 h 11132"/>
                <a:gd name="connsiteX5" fmla="*/ 789 w 10000"/>
                <a:gd name="connsiteY5" fmla="*/ 1249 h 11132"/>
                <a:gd name="connsiteX6" fmla="*/ 3 w 10000"/>
                <a:gd name="connsiteY6" fmla="*/ 2938 h 11132"/>
                <a:gd name="connsiteX7" fmla="*/ 2 w 10000"/>
                <a:gd name="connsiteY7" fmla="*/ 3789 h 11132"/>
                <a:gd name="connsiteX8" fmla="*/ 1263 w 10000"/>
                <a:gd name="connsiteY8" fmla="*/ 2006 h 11132"/>
                <a:gd name="connsiteX9" fmla="*/ 2421 w 10000"/>
                <a:gd name="connsiteY9" fmla="*/ 2551 h 11132"/>
                <a:gd name="connsiteX10" fmla="*/ 3561 w 10000"/>
                <a:gd name="connsiteY10" fmla="*/ 4287 h 11132"/>
                <a:gd name="connsiteX11" fmla="*/ 4871 w 10000"/>
                <a:gd name="connsiteY11" fmla="*/ 8301 h 11132"/>
                <a:gd name="connsiteX12" fmla="*/ 6597 w 10000"/>
                <a:gd name="connsiteY12" fmla="*/ 11121 h 11132"/>
                <a:gd name="connsiteX13" fmla="*/ 8259 w 10000"/>
                <a:gd name="connsiteY13" fmla="*/ 9963 h 11132"/>
                <a:gd name="connsiteX14" fmla="*/ 9533 w 10000"/>
                <a:gd name="connsiteY14" fmla="*/ 7506 h 11132"/>
                <a:gd name="connsiteX15" fmla="*/ 9753 w 10000"/>
                <a:gd name="connsiteY15" fmla="*/ 7560 h 11132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21 w 10000"/>
                <a:gd name="connsiteY9" fmla="*/ 255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36 w 10000"/>
                <a:gd name="connsiteY9" fmla="*/ 181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49 w 10000"/>
                <a:gd name="connsiteY10" fmla="*/ 4784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48 h 11120"/>
                <a:gd name="connsiteX1" fmla="*/ 9784 w 10000"/>
                <a:gd name="connsiteY1" fmla="*/ 4022 h 11120"/>
                <a:gd name="connsiteX2" fmla="*/ 7707 w 10000"/>
                <a:gd name="connsiteY2" fmla="*/ 7059 h 11120"/>
                <a:gd name="connsiteX3" fmla="*/ 5688 w 10000"/>
                <a:gd name="connsiteY3" fmla="*/ 7963 h 11120"/>
                <a:gd name="connsiteX4" fmla="*/ 3359 w 10000"/>
                <a:gd name="connsiteY4" fmla="*/ 1503 h 11120"/>
                <a:gd name="connsiteX5" fmla="*/ 2196 w 10000"/>
                <a:gd name="connsiteY5" fmla="*/ 3 h 11120"/>
                <a:gd name="connsiteX6" fmla="*/ 789 w 10000"/>
                <a:gd name="connsiteY6" fmla="*/ 1237 h 11120"/>
                <a:gd name="connsiteX7" fmla="*/ 3 w 10000"/>
                <a:gd name="connsiteY7" fmla="*/ 2926 h 11120"/>
                <a:gd name="connsiteX8" fmla="*/ 2 w 10000"/>
                <a:gd name="connsiteY8" fmla="*/ 3777 h 11120"/>
                <a:gd name="connsiteX9" fmla="*/ 1263 w 10000"/>
                <a:gd name="connsiteY9" fmla="*/ 1994 h 11120"/>
                <a:gd name="connsiteX10" fmla="*/ 2461 w 10000"/>
                <a:gd name="connsiteY10" fmla="*/ 2374 h 11120"/>
                <a:gd name="connsiteX11" fmla="*/ 3549 w 10000"/>
                <a:gd name="connsiteY11" fmla="*/ 4768 h 11120"/>
                <a:gd name="connsiteX12" fmla="*/ 4871 w 10000"/>
                <a:gd name="connsiteY12" fmla="*/ 8289 h 11120"/>
                <a:gd name="connsiteX13" fmla="*/ 6597 w 10000"/>
                <a:gd name="connsiteY13" fmla="*/ 11109 h 11120"/>
                <a:gd name="connsiteX14" fmla="*/ 8259 w 10000"/>
                <a:gd name="connsiteY14" fmla="*/ 9951 h 11120"/>
                <a:gd name="connsiteX15" fmla="*/ 9533 w 10000"/>
                <a:gd name="connsiteY15" fmla="*/ 7494 h 11120"/>
                <a:gd name="connsiteX16" fmla="*/ 9753 w 10000"/>
                <a:gd name="connsiteY16" fmla="*/ 7548 h 11120"/>
                <a:gd name="connsiteX0" fmla="*/ 9753 w 10000"/>
                <a:gd name="connsiteY0" fmla="*/ 7548 h 11259"/>
                <a:gd name="connsiteX1" fmla="*/ 9784 w 10000"/>
                <a:gd name="connsiteY1" fmla="*/ 4022 h 11259"/>
                <a:gd name="connsiteX2" fmla="*/ 7707 w 10000"/>
                <a:gd name="connsiteY2" fmla="*/ 7059 h 11259"/>
                <a:gd name="connsiteX3" fmla="*/ 5688 w 10000"/>
                <a:gd name="connsiteY3" fmla="*/ 7963 h 11259"/>
                <a:gd name="connsiteX4" fmla="*/ 3359 w 10000"/>
                <a:gd name="connsiteY4" fmla="*/ 1503 h 11259"/>
                <a:gd name="connsiteX5" fmla="*/ 2196 w 10000"/>
                <a:gd name="connsiteY5" fmla="*/ 3 h 11259"/>
                <a:gd name="connsiteX6" fmla="*/ 789 w 10000"/>
                <a:gd name="connsiteY6" fmla="*/ 1237 h 11259"/>
                <a:gd name="connsiteX7" fmla="*/ 3 w 10000"/>
                <a:gd name="connsiteY7" fmla="*/ 2926 h 11259"/>
                <a:gd name="connsiteX8" fmla="*/ 2 w 10000"/>
                <a:gd name="connsiteY8" fmla="*/ 3777 h 11259"/>
                <a:gd name="connsiteX9" fmla="*/ 1263 w 10000"/>
                <a:gd name="connsiteY9" fmla="*/ 1994 h 11259"/>
                <a:gd name="connsiteX10" fmla="*/ 2461 w 10000"/>
                <a:gd name="connsiteY10" fmla="*/ 2374 h 11259"/>
                <a:gd name="connsiteX11" fmla="*/ 3549 w 10000"/>
                <a:gd name="connsiteY11" fmla="*/ 4768 h 11259"/>
                <a:gd name="connsiteX12" fmla="*/ 4886 w 10000"/>
                <a:gd name="connsiteY12" fmla="*/ 7220 h 11259"/>
                <a:gd name="connsiteX13" fmla="*/ 6597 w 10000"/>
                <a:gd name="connsiteY13" fmla="*/ 11109 h 11259"/>
                <a:gd name="connsiteX14" fmla="*/ 8259 w 10000"/>
                <a:gd name="connsiteY14" fmla="*/ 9951 h 11259"/>
                <a:gd name="connsiteX15" fmla="*/ 9533 w 10000"/>
                <a:gd name="connsiteY15" fmla="*/ 7494 h 11259"/>
                <a:gd name="connsiteX16" fmla="*/ 9753 w 10000"/>
                <a:gd name="connsiteY16" fmla="*/ 7548 h 11259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88 w 10000"/>
                <a:gd name="connsiteY3" fmla="*/ 7963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69 w 10000"/>
                <a:gd name="connsiteY3" fmla="*/ 9196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733 w 10000"/>
                <a:gd name="connsiteY3" fmla="*/ 8292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0074"/>
                <a:gd name="connsiteX1" fmla="*/ 9784 w 10000"/>
                <a:gd name="connsiteY1" fmla="*/ 4022 h 10074"/>
                <a:gd name="connsiteX2" fmla="*/ 7707 w 10000"/>
                <a:gd name="connsiteY2" fmla="*/ 7059 h 10074"/>
                <a:gd name="connsiteX3" fmla="*/ 5733 w 10000"/>
                <a:gd name="connsiteY3" fmla="*/ 8292 h 10074"/>
                <a:gd name="connsiteX4" fmla="*/ 3359 w 10000"/>
                <a:gd name="connsiteY4" fmla="*/ 1503 h 10074"/>
                <a:gd name="connsiteX5" fmla="*/ 2196 w 10000"/>
                <a:gd name="connsiteY5" fmla="*/ 3 h 10074"/>
                <a:gd name="connsiteX6" fmla="*/ 789 w 10000"/>
                <a:gd name="connsiteY6" fmla="*/ 1237 h 10074"/>
                <a:gd name="connsiteX7" fmla="*/ 3 w 10000"/>
                <a:gd name="connsiteY7" fmla="*/ 2926 h 10074"/>
                <a:gd name="connsiteX8" fmla="*/ 2 w 10000"/>
                <a:gd name="connsiteY8" fmla="*/ 3777 h 10074"/>
                <a:gd name="connsiteX9" fmla="*/ 1263 w 10000"/>
                <a:gd name="connsiteY9" fmla="*/ 1994 h 10074"/>
                <a:gd name="connsiteX10" fmla="*/ 2461 w 10000"/>
                <a:gd name="connsiteY10" fmla="*/ 2374 h 10074"/>
                <a:gd name="connsiteX11" fmla="*/ 3549 w 10000"/>
                <a:gd name="connsiteY11" fmla="*/ 4768 h 10074"/>
                <a:gd name="connsiteX12" fmla="*/ 4886 w 10000"/>
                <a:gd name="connsiteY12" fmla="*/ 8165 h 10074"/>
                <a:gd name="connsiteX13" fmla="*/ 6614 w 10000"/>
                <a:gd name="connsiteY13" fmla="*/ 9547 h 10074"/>
                <a:gd name="connsiteX14" fmla="*/ 8259 w 10000"/>
                <a:gd name="connsiteY14" fmla="*/ 9951 h 10074"/>
                <a:gd name="connsiteX15" fmla="*/ 9533 w 10000"/>
                <a:gd name="connsiteY15" fmla="*/ 7494 h 10074"/>
                <a:gd name="connsiteX16" fmla="*/ 9753 w 10000"/>
                <a:gd name="connsiteY16" fmla="*/ 7548 h 10074"/>
                <a:gd name="connsiteX0" fmla="*/ 9753 w 10000"/>
                <a:gd name="connsiteY0" fmla="*/ 7548 h 10374"/>
                <a:gd name="connsiteX1" fmla="*/ 9784 w 10000"/>
                <a:gd name="connsiteY1" fmla="*/ 4022 h 10374"/>
                <a:gd name="connsiteX2" fmla="*/ 7707 w 10000"/>
                <a:gd name="connsiteY2" fmla="*/ 7059 h 10374"/>
                <a:gd name="connsiteX3" fmla="*/ 5733 w 10000"/>
                <a:gd name="connsiteY3" fmla="*/ 8292 h 10374"/>
                <a:gd name="connsiteX4" fmla="*/ 3359 w 10000"/>
                <a:gd name="connsiteY4" fmla="*/ 1503 h 10374"/>
                <a:gd name="connsiteX5" fmla="*/ 2196 w 10000"/>
                <a:gd name="connsiteY5" fmla="*/ 3 h 10374"/>
                <a:gd name="connsiteX6" fmla="*/ 789 w 10000"/>
                <a:gd name="connsiteY6" fmla="*/ 1237 h 10374"/>
                <a:gd name="connsiteX7" fmla="*/ 3 w 10000"/>
                <a:gd name="connsiteY7" fmla="*/ 2926 h 10374"/>
                <a:gd name="connsiteX8" fmla="*/ 2 w 10000"/>
                <a:gd name="connsiteY8" fmla="*/ 3777 h 10374"/>
                <a:gd name="connsiteX9" fmla="*/ 1263 w 10000"/>
                <a:gd name="connsiteY9" fmla="*/ 1994 h 10374"/>
                <a:gd name="connsiteX10" fmla="*/ 2461 w 10000"/>
                <a:gd name="connsiteY10" fmla="*/ 2374 h 10374"/>
                <a:gd name="connsiteX11" fmla="*/ 3549 w 10000"/>
                <a:gd name="connsiteY11" fmla="*/ 4768 h 10374"/>
                <a:gd name="connsiteX12" fmla="*/ 4886 w 10000"/>
                <a:gd name="connsiteY12" fmla="*/ 8165 h 10374"/>
                <a:gd name="connsiteX13" fmla="*/ 6614 w 10000"/>
                <a:gd name="connsiteY13" fmla="*/ 10205 h 10374"/>
                <a:gd name="connsiteX14" fmla="*/ 8259 w 10000"/>
                <a:gd name="connsiteY14" fmla="*/ 9951 h 10374"/>
                <a:gd name="connsiteX15" fmla="*/ 9533 w 10000"/>
                <a:gd name="connsiteY15" fmla="*/ 7494 h 10374"/>
                <a:gd name="connsiteX16" fmla="*/ 9753 w 10000"/>
                <a:gd name="connsiteY16" fmla="*/ 7548 h 10374"/>
                <a:gd name="connsiteX0" fmla="*/ 9753 w 10000"/>
                <a:gd name="connsiteY0" fmla="*/ 7548 h 10252"/>
                <a:gd name="connsiteX1" fmla="*/ 9784 w 10000"/>
                <a:gd name="connsiteY1" fmla="*/ 4022 h 10252"/>
                <a:gd name="connsiteX2" fmla="*/ 7707 w 10000"/>
                <a:gd name="connsiteY2" fmla="*/ 7059 h 10252"/>
                <a:gd name="connsiteX3" fmla="*/ 5733 w 10000"/>
                <a:gd name="connsiteY3" fmla="*/ 8292 h 10252"/>
                <a:gd name="connsiteX4" fmla="*/ 3359 w 10000"/>
                <a:gd name="connsiteY4" fmla="*/ 1503 h 10252"/>
                <a:gd name="connsiteX5" fmla="*/ 2196 w 10000"/>
                <a:gd name="connsiteY5" fmla="*/ 3 h 10252"/>
                <a:gd name="connsiteX6" fmla="*/ 789 w 10000"/>
                <a:gd name="connsiteY6" fmla="*/ 1237 h 10252"/>
                <a:gd name="connsiteX7" fmla="*/ 3 w 10000"/>
                <a:gd name="connsiteY7" fmla="*/ 2926 h 10252"/>
                <a:gd name="connsiteX8" fmla="*/ 2 w 10000"/>
                <a:gd name="connsiteY8" fmla="*/ 3777 h 10252"/>
                <a:gd name="connsiteX9" fmla="*/ 1263 w 10000"/>
                <a:gd name="connsiteY9" fmla="*/ 1994 h 10252"/>
                <a:gd name="connsiteX10" fmla="*/ 2461 w 10000"/>
                <a:gd name="connsiteY10" fmla="*/ 2374 h 10252"/>
                <a:gd name="connsiteX11" fmla="*/ 3549 w 10000"/>
                <a:gd name="connsiteY11" fmla="*/ 4768 h 10252"/>
                <a:gd name="connsiteX12" fmla="*/ 4886 w 10000"/>
                <a:gd name="connsiteY12" fmla="*/ 8165 h 10252"/>
                <a:gd name="connsiteX13" fmla="*/ 6614 w 10000"/>
                <a:gd name="connsiteY13" fmla="*/ 10205 h 10252"/>
                <a:gd name="connsiteX14" fmla="*/ 8259 w 10000"/>
                <a:gd name="connsiteY14" fmla="*/ 9951 h 10252"/>
                <a:gd name="connsiteX15" fmla="*/ 9533 w 10000"/>
                <a:gd name="connsiteY15" fmla="*/ 7494 h 10252"/>
                <a:gd name="connsiteX16" fmla="*/ 9753 w 10000"/>
                <a:gd name="connsiteY16" fmla="*/ 7548 h 10252"/>
                <a:gd name="connsiteX0" fmla="*/ 9753 w 10000"/>
                <a:gd name="connsiteY0" fmla="*/ 7548 h 10268"/>
                <a:gd name="connsiteX1" fmla="*/ 9784 w 10000"/>
                <a:gd name="connsiteY1" fmla="*/ 4022 h 10268"/>
                <a:gd name="connsiteX2" fmla="*/ 7707 w 10000"/>
                <a:gd name="connsiteY2" fmla="*/ 7059 h 10268"/>
                <a:gd name="connsiteX3" fmla="*/ 5733 w 10000"/>
                <a:gd name="connsiteY3" fmla="*/ 8292 h 10268"/>
                <a:gd name="connsiteX4" fmla="*/ 3359 w 10000"/>
                <a:gd name="connsiteY4" fmla="*/ 1503 h 10268"/>
                <a:gd name="connsiteX5" fmla="*/ 2196 w 10000"/>
                <a:gd name="connsiteY5" fmla="*/ 3 h 10268"/>
                <a:gd name="connsiteX6" fmla="*/ 789 w 10000"/>
                <a:gd name="connsiteY6" fmla="*/ 1237 h 10268"/>
                <a:gd name="connsiteX7" fmla="*/ 3 w 10000"/>
                <a:gd name="connsiteY7" fmla="*/ 2926 h 10268"/>
                <a:gd name="connsiteX8" fmla="*/ 2 w 10000"/>
                <a:gd name="connsiteY8" fmla="*/ 3777 h 10268"/>
                <a:gd name="connsiteX9" fmla="*/ 1263 w 10000"/>
                <a:gd name="connsiteY9" fmla="*/ 1994 h 10268"/>
                <a:gd name="connsiteX10" fmla="*/ 2461 w 10000"/>
                <a:gd name="connsiteY10" fmla="*/ 2374 h 10268"/>
                <a:gd name="connsiteX11" fmla="*/ 3549 w 10000"/>
                <a:gd name="connsiteY11" fmla="*/ 4768 h 10268"/>
                <a:gd name="connsiteX12" fmla="*/ 4886 w 10000"/>
                <a:gd name="connsiteY12" fmla="*/ 8165 h 10268"/>
                <a:gd name="connsiteX13" fmla="*/ 6614 w 10000"/>
                <a:gd name="connsiteY13" fmla="*/ 10205 h 10268"/>
                <a:gd name="connsiteX14" fmla="*/ 8259 w 10000"/>
                <a:gd name="connsiteY14" fmla="*/ 9951 h 10268"/>
                <a:gd name="connsiteX15" fmla="*/ 9533 w 10000"/>
                <a:gd name="connsiteY15" fmla="*/ 7494 h 10268"/>
                <a:gd name="connsiteX16" fmla="*/ 9753 w 10000"/>
                <a:gd name="connsiteY16" fmla="*/ 7548 h 10268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7059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3 w 10000"/>
                <a:gd name="connsiteY2" fmla="*/ 8415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14"/>
                <a:gd name="connsiteX1" fmla="*/ 9784 w 10000"/>
                <a:gd name="connsiteY1" fmla="*/ 4022 h 10214"/>
                <a:gd name="connsiteX2" fmla="*/ 7707 w 10000"/>
                <a:gd name="connsiteY2" fmla="*/ 8168 h 10214"/>
                <a:gd name="connsiteX3" fmla="*/ 5733 w 10000"/>
                <a:gd name="connsiteY3" fmla="*/ 8292 h 10214"/>
                <a:gd name="connsiteX4" fmla="*/ 3359 w 10000"/>
                <a:gd name="connsiteY4" fmla="*/ 1503 h 10214"/>
                <a:gd name="connsiteX5" fmla="*/ 2196 w 10000"/>
                <a:gd name="connsiteY5" fmla="*/ 3 h 10214"/>
                <a:gd name="connsiteX6" fmla="*/ 789 w 10000"/>
                <a:gd name="connsiteY6" fmla="*/ 1237 h 10214"/>
                <a:gd name="connsiteX7" fmla="*/ 3 w 10000"/>
                <a:gd name="connsiteY7" fmla="*/ 2926 h 10214"/>
                <a:gd name="connsiteX8" fmla="*/ 2 w 10000"/>
                <a:gd name="connsiteY8" fmla="*/ 3777 h 10214"/>
                <a:gd name="connsiteX9" fmla="*/ 1263 w 10000"/>
                <a:gd name="connsiteY9" fmla="*/ 1994 h 10214"/>
                <a:gd name="connsiteX10" fmla="*/ 2461 w 10000"/>
                <a:gd name="connsiteY10" fmla="*/ 2374 h 10214"/>
                <a:gd name="connsiteX11" fmla="*/ 3549 w 10000"/>
                <a:gd name="connsiteY11" fmla="*/ 4768 h 10214"/>
                <a:gd name="connsiteX12" fmla="*/ 4886 w 10000"/>
                <a:gd name="connsiteY12" fmla="*/ 8165 h 10214"/>
                <a:gd name="connsiteX13" fmla="*/ 6614 w 10000"/>
                <a:gd name="connsiteY13" fmla="*/ 10205 h 10214"/>
                <a:gd name="connsiteX14" fmla="*/ 8278 w 10000"/>
                <a:gd name="connsiteY14" fmla="*/ 8882 h 10214"/>
                <a:gd name="connsiteX15" fmla="*/ 9533 w 10000"/>
                <a:gd name="connsiteY15" fmla="*/ 7494 h 10214"/>
                <a:gd name="connsiteX16" fmla="*/ 9753 w 10000"/>
                <a:gd name="connsiteY16" fmla="*/ 7548 h 10214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6 w 10000"/>
                <a:gd name="connsiteY14" fmla="*/ 818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16"/>
                <a:gd name="connsiteX1" fmla="*/ 9784 w 10000"/>
                <a:gd name="connsiteY1" fmla="*/ 4022 h 10216"/>
                <a:gd name="connsiteX2" fmla="*/ 7707 w 10000"/>
                <a:gd name="connsiteY2" fmla="*/ 8168 h 10216"/>
                <a:gd name="connsiteX3" fmla="*/ 5733 w 10000"/>
                <a:gd name="connsiteY3" fmla="*/ 8292 h 10216"/>
                <a:gd name="connsiteX4" fmla="*/ 3359 w 10000"/>
                <a:gd name="connsiteY4" fmla="*/ 1503 h 10216"/>
                <a:gd name="connsiteX5" fmla="*/ 2196 w 10000"/>
                <a:gd name="connsiteY5" fmla="*/ 3 h 10216"/>
                <a:gd name="connsiteX6" fmla="*/ 789 w 10000"/>
                <a:gd name="connsiteY6" fmla="*/ 1237 h 10216"/>
                <a:gd name="connsiteX7" fmla="*/ 3 w 10000"/>
                <a:gd name="connsiteY7" fmla="*/ 2926 h 10216"/>
                <a:gd name="connsiteX8" fmla="*/ 2 w 10000"/>
                <a:gd name="connsiteY8" fmla="*/ 3777 h 10216"/>
                <a:gd name="connsiteX9" fmla="*/ 1263 w 10000"/>
                <a:gd name="connsiteY9" fmla="*/ 1994 h 10216"/>
                <a:gd name="connsiteX10" fmla="*/ 2461 w 10000"/>
                <a:gd name="connsiteY10" fmla="*/ 2374 h 10216"/>
                <a:gd name="connsiteX11" fmla="*/ 3549 w 10000"/>
                <a:gd name="connsiteY11" fmla="*/ 4768 h 10216"/>
                <a:gd name="connsiteX12" fmla="*/ 4886 w 10000"/>
                <a:gd name="connsiteY12" fmla="*/ 8165 h 10216"/>
                <a:gd name="connsiteX13" fmla="*/ 6614 w 10000"/>
                <a:gd name="connsiteY13" fmla="*/ 10205 h 10216"/>
                <a:gd name="connsiteX14" fmla="*/ 8288 w 10000"/>
                <a:gd name="connsiteY14" fmla="*/ 8923 h 10216"/>
                <a:gd name="connsiteX15" fmla="*/ 9533 w 10000"/>
                <a:gd name="connsiteY15" fmla="*/ 7494 h 10216"/>
                <a:gd name="connsiteX16" fmla="*/ 9753 w 10000"/>
                <a:gd name="connsiteY16" fmla="*/ 7548 h 10216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896 w 10045"/>
                <a:gd name="connsiteY0" fmla="*/ 5822 h 10205"/>
                <a:gd name="connsiteX1" fmla="*/ 9784 w 10045"/>
                <a:gd name="connsiteY1" fmla="*/ 4022 h 10205"/>
                <a:gd name="connsiteX2" fmla="*/ 7707 w 10045"/>
                <a:gd name="connsiteY2" fmla="*/ 8086 h 10205"/>
                <a:gd name="connsiteX3" fmla="*/ 5733 w 10045"/>
                <a:gd name="connsiteY3" fmla="*/ 8292 h 10205"/>
                <a:gd name="connsiteX4" fmla="*/ 3359 w 10045"/>
                <a:gd name="connsiteY4" fmla="*/ 1503 h 10205"/>
                <a:gd name="connsiteX5" fmla="*/ 2196 w 10045"/>
                <a:gd name="connsiteY5" fmla="*/ 3 h 10205"/>
                <a:gd name="connsiteX6" fmla="*/ 789 w 10045"/>
                <a:gd name="connsiteY6" fmla="*/ 1237 h 10205"/>
                <a:gd name="connsiteX7" fmla="*/ 3 w 10045"/>
                <a:gd name="connsiteY7" fmla="*/ 2926 h 10205"/>
                <a:gd name="connsiteX8" fmla="*/ 2 w 10045"/>
                <a:gd name="connsiteY8" fmla="*/ 3777 h 10205"/>
                <a:gd name="connsiteX9" fmla="*/ 1263 w 10045"/>
                <a:gd name="connsiteY9" fmla="*/ 1994 h 10205"/>
                <a:gd name="connsiteX10" fmla="*/ 2461 w 10045"/>
                <a:gd name="connsiteY10" fmla="*/ 2374 h 10205"/>
                <a:gd name="connsiteX11" fmla="*/ 3549 w 10045"/>
                <a:gd name="connsiteY11" fmla="*/ 4768 h 10205"/>
                <a:gd name="connsiteX12" fmla="*/ 4886 w 10045"/>
                <a:gd name="connsiteY12" fmla="*/ 8165 h 10205"/>
                <a:gd name="connsiteX13" fmla="*/ 6614 w 10045"/>
                <a:gd name="connsiteY13" fmla="*/ 10205 h 10205"/>
                <a:gd name="connsiteX14" fmla="*/ 8288 w 10045"/>
                <a:gd name="connsiteY14" fmla="*/ 8923 h 10205"/>
                <a:gd name="connsiteX15" fmla="*/ 9533 w 10045"/>
                <a:gd name="connsiteY15" fmla="*/ 7494 h 10205"/>
                <a:gd name="connsiteX16" fmla="*/ 9896 w 10045"/>
                <a:gd name="connsiteY16" fmla="*/ 5822 h 10205"/>
                <a:gd name="connsiteX0" fmla="*/ 9900 w 10046"/>
                <a:gd name="connsiteY0" fmla="*/ 6274 h 10205"/>
                <a:gd name="connsiteX1" fmla="*/ 9784 w 10046"/>
                <a:gd name="connsiteY1" fmla="*/ 4022 h 10205"/>
                <a:gd name="connsiteX2" fmla="*/ 7707 w 10046"/>
                <a:gd name="connsiteY2" fmla="*/ 8086 h 10205"/>
                <a:gd name="connsiteX3" fmla="*/ 5733 w 10046"/>
                <a:gd name="connsiteY3" fmla="*/ 8292 h 10205"/>
                <a:gd name="connsiteX4" fmla="*/ 3359 w 10046"/>
                <a:gd name="connsiteY4" fmla="*/ 1503 h 10205"/>
                <a:gd name="connsiteX5" fmla="*/ 2196 w 10046"/>
                <a:gd name="connsiteY5" fmla="*/ 3 h 10205"/>
                <a:gd name="connsiteX6" fmla="*/ 789 w 10046"/>
                <a:gd name="connsiteY6" fmla="*/ 1237 h 10205"/>
                <a:gd name="connsiteX7" fmla="*/ 3 w 10046"/>
                <a:gd name="connsiteY7" fmla="*/ 2926 h 10205"/>
                <a:gd name="connsiteX8" fmla="*/ 2 w 10046"/>
                <a:gd name="connsiteY8" fmla="*/ 3777 h 10205"/>
                <a:gd name="connsiteX9" fmla="*/ 1263 w 10046"/>
                <a:gd name="connsiteY9" fmla="*/ 1994 h 10205"/>
                <a:gd name="connsiteX10" fmla="*/ 2461 w 10046"/>
                <a:gd name="connsiteY10" fmla="*/ 2374 h 10205"/>
                <a:gd name="connsiteX11" fmla="*/ 3549 w 10046"/>
                <a:gd name="connsiteY11" fmla="*/ 4768 h 10205"/>
                <a:gd name="connsiteX12" fmla="*/ 4886 w 10046"/>
                <a:gd name="connsiteY12" fmla="*/ 8165 h 10205"/>
                <a:gd name="connsiteX13" fmla="*/ 6614 w 10046"/>
                <a:gd name="connsiteY13" fmla="*/ 10205 h 10205"/>
                <a:gd name="connsiteX14" fmla="*/ 8288 w 10046"/>
                <a:gd name="connsiteY14" fmla="*/ 8923 h 10205"/>
                <a:gd name="connsiteX15" fmla="*/ 9533 w 10046"/>
                <a:gd name="connsiteY15" fmla="*/ 7494 h 10205"/>
                <a:gd name="connsiteX16" fmla="*/ 9900 w 10046"/>
                <a:gd name="connsiteY16" fmla="*/ 6274 h 10205"/>
                <a:gd name="connsiteX0" fmla="*/ 9900 w 10032"/>
                <a:gd name="connsiteY0" fmla="*/ 6274 h 10205"/>
                <a:gd name="connsiteX1" fmla="*/ 9784 w 10032"/>
                <a:gd name="connsiteY1" fmla="*/ 4022 h 10205"/>
                <a:gd name="connsiteX2" fmla="*/ 7707 w 10032"/>
                <a:gd name="connsiteY2" fmla="*/ 8086 h 10205"/>
                <a:gd name="connsiteX3" fmla="*/ 5733 w 10032"/>
                <a:gd name="connsiteY3" fmla="*/ 8292 h 10205"/>
                <a:gd name="connsiteX4" fmla="*/ 3359 w 10032"/>
                <a:gd name="connsiteY4" fmla="*/ 1503 h 10205"/>
                <a:gd name="connsiteX5" fmla="*/ 2196 w 10032"/>
                <a:gd name="connsiteY5" fmla="*/ 3 h 10205"/>
                <a:gd name="connsiteX6" fmla="*/ 789 w 10032"/>
                <a:gd name="connsiteY6" fmla="*/ 1237 h 10205"/>
                <a:gd name="connsiteX7" fmla="*/ 3 w 10032"/>
                <a:gd name="connsiteY7" fmla="*/ 2926 h 10205"/>
                <a:gd name="connsiteX8" fmla="*/ 2 w 10032"/>
                <a:gd name="connsiteY8" fmla="*/ 3777 h 10205"/>
                <a:gd name="connsiteX9" fmla="*/ 1263 w 10032"/>
                <a:gd name="connsiteY9" fmla="*/ 1994 h 10205"/>
                <a:gd name="connsiteX10" fmla="*/ 2461 w 10032"/>
                <a:gd name="connsiteY10" fmla="*/ 2374 h 10205"/>
                <a:gd name="connsiteX11" fmla="*/ 3549 w 10032"/>
                <a:gd name="connsiteY11" fmla="*/ 4768 h 10205"/>
                <a:gd name="connsiteX12" fmla="*/ 4886 w 10032"/>
                <a:gd name="connsiteY12" fmla="*/ 8165 h 10205"/>
                <a:gd name="connsiteX13" fmla="*/ 6614 w 10032"/>
                <a:gd name="connsiteY13" fmla="*/ 10205 h 10205"/>
                <a:gd name="connsiteX14" fmla="*/ 8288 w 10032"/>
                <a:gd name="connsiteY14" fmla="*/ 8923 h 10205"/>
                <a:gd name="connsiteX15" fmla="*/ 9533 w 10032"/>
                <a:gd name="connsiteY15" fmla="*/ 7494 h 10205"/>
                <a:gd name="connsiteX16" fmla="*/ 9900 w 10032"/>
                <a:gd name="connsiteY16" fmla="*/ 6274 h 10205"/>
                <a:gd name="connsiteX0" fmla="*/ 9900 w 10111"/>
                <a:gd name="connsiteY0" fmla="*/ 6274 h 10205"/>
                <a:gd name="connsiteX1" fmla="*/ 9896 w 10111"/>
                <a:gd name="connsiteY1" fmla="*/ 3611 h 10205"/>
                <a:gd name="connsiteX2" fmla="*/ 7707 w 10111"/>
                <a:gd name="connsiteY2" fmla="*/ 8086 h 10205"/>
                <a:gd name="connsiteX3" fmla="*/ 5733 w 10111"/>
                <a:gd name="connsiteY3" fmla="*/ 8292 h 10205"/>
                <a:gd name="connsiteX4" fmla="*/ 3359 w 10111"/>
                <a:gd name="connsiteY4" fmla="*/ 1503 h 10205"/>
                <a:gd name="connsiteX5" fmla="*/ 2196 w 10111"/>
                <a:gd name="connsiteY5" fmla="*/ 3 h 10205"/>
                <a:gd name="connsiteX6" fmla="*/ 789 w 10111"/>
                <a:gd name="connsiteY6" fmla="*/ 1237 h 10205"/>
                <a:gd name="connsiteX7" fmla="*/ 3 w 10111"/>
                <a:gd name="connsiteY7" fmla="*/ 2926 h 10205"/>
                <a:gd name="connsiteX8" fmla="*/ 2 w 10111"/>
                <a:gd name="connsiteY8" fmla="*/ 3777 h 10205"/>
                <a:gd name="connsiteX9" fmla="*/ 1263 w 10111"/>
                <a:gd name="connsiteY9" fmla="*/ 1994 h 10205"/>
                <a:gd name="connsiteX10" fmla="*/ 2461 w 10111"/>
                <a:gd name="connsiteY10" fmla="*/ 2374 h 10205"/>
                <a:gd name="connsiteX11" fmla="*/ 3549 w 10111"/>
                <a:gd name="connsiteY11" fmla="*/ 4768 h 10205"/>
                <a:gd name="connsiteX12" fmla="*/ 4886 w 10111"/>
                <a:gd name="connsiteY12" fmla="*/ 8165 h 10205"/>
                <a:gd name="connsiteX13" fmla="*/ 6614 w 10111"/>
                <a:gd name="connsiteY13" fmla="*/ 10205 h 10205"/>
                <a:gd name="connsiteX14" fmla="*/ 8288 w 10111"/>
                <a:gd name="connsiteY14" fmla="*/ 8923 h 10205"/>
                <a:gd name="connsiteX15" fmla="*/ 9533 w 10111"/>
                <a:gd name="connsiteY15" fmla="*/ 7494 h 10205"/>
                <a:gd name="connsiteX16" fmla="*/ 9900 w 10111"/>
                <a:gd name="connsiteY16" fmla="*/ 6274 h 10205"/>
                <a:gd name="connsiteX0" fmla="*/ 9900 w 9900"/>
                <a:gd name="connsiteY0" fmla="*/ 6274 h 10205"/>
                <a:gd name="connsiteX1" fmla="*/ 9896 w 9900"/>
                <a:gd name="connsiteY1" fmla="*/ 3611 h 10205"/>
                <a:gd name="connsiteX2" fmla="*/ 7707 w 9900"/>
                <a:gd name="connsiteY2" fmla="*/ 8086 h 10205"/>
                <a:gd name="connsiteX3" fmla="*/ 5733 w 9900"/>
                <a:gd name="connsiteY3" fmla="*/ 8292 h 10205"/>
                <a:gd name="connsiteX4" fmla="*/ 3359 w 9900"/>
                <a:gd name="connsiteY4" fmla="*/ 1503 h 10205"/>
                <a:gd name="connsiteX5" fmla="*/ 2196 w 9900"/>
                <a:gd name="connsiteY5" fmla="*/ 3 h 10205"/>
                <a:gd name="connsiteX6" fmla="*/ 789 w 9900"/>
                <a:gd name="connsiteY6" fmla="*/ 1237 h 10205"/>
                <a:gd name="connsiteX7" fmla="*/ 3 w 9900"/>
                <a:gd name="connsiteY7" fmla="*/ 2926 h 10205"/>
                <a:gd name="connsiteX8" fmla="*/ 2 w 9900"/>
                <a:gd name="connsiteY8" fmla="*/ 3777 h 10205"/>
                <a:gd name="connsiteX9" fmla="*/ 1263 w 9900"/>
                <a:gd name="connsiteY9" fmla="*/ 1994 h 10205"/>
                <a:gd name="connsiteX10" fmla="*/ 2461 w 9900"/>
                <a:gd name="connsiteY10" fmla="*/ 2374 h 10205"/>
                <a:gd name="connsiteX11" fmla="*/ 3549 w 9900"/>
                <a:gd name="connsiteY11" fmla="*/ 4768 h 10205"/>
                <a:gd name="connsiteX12" fmla="*/ 4886 w 9900"/>
                <a:gd name="connsiteY12" fmla="*/ 8165 h 10205"/>
                <a:gd name="connsiteX13" fmla="*/ 6614 w 9900"/>
                <a:gd name="connsiteY13" fmla="*/ 10205 h 10205"/>
                <a:gd name="connsiteX14" fmla="*/ 8288 w 9900"/>
                <a:gd name="connsiteY14" fmla="*/ 8923 h 10205"/>
                <a:gd name="connsiteX15" fmla="*/ 9533 w 9900"/>
                <a:gd name="connsiteY15" fmla="*/ 7494 h 10205"/>
                <a:gd name="connsiteX16" fmla="*/ 9900 w 9900"/>
                <a:gd name="connsiteY16" fmla="*/ 6274 h 10205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4 w 10000"/>
                <a:gd name="connsiteY3" fmla="*/ 8071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9893"/>
                <a:gd name="connsiteX1" fmla="*/ 9996 w 10000"/>
                <a:gd name="connsiteY1" fmla="*/ 3538 h 9893"/>
                <a:gd name="connsiteX2" fmla="*/ 7785 w 10000"/>
                <a:gd name="connsiteY2" fmla="*/ 7924 h 9893"/>
                <a:gd name="connsiteX3" fmla="*/ 5794 w 10000"/>
                <a:gd name="connsiteY3" fmla="*/ 8071 h 9893"/>
                <a:gd name="connsiteX4" fmla="*/ 3393 w 10000"/>
                <a:gd name="connsiteY4" fmla="*/ 1473 h 9893"/>
                <a:gd name="connsiteX5" fmla="*/ 2218 w 10000"/>
                <a:gd name="connsiteY5" fmla="*/ 3 h 9893"/>
                <a:gd name="connsiteX6" fmla="*/ 797 w 10000"/>
                <a:gd name="connsiteY6" fmla="*/ 1212 h 9893"/>
                <a:gd name="connsiteX7" fmla="*/ 3 w 10000"/>
                <a:gd name="connsiteY7" fmla="*/ 2867 h 9893"/>
                <a:gd name="connsiteX8" fmla="*/ 2 w 10000"/>
                <a:gd name="connsiteY8" fmla="*/ 3701 h 9893"/>
                <a:gd name="connsiteX9" fmla="*/ 1276 w 10000"/>
                <a:gd name="connsiteY9" fmla="*/ 1954 h 9893"/>
                <a:gd name="connsiteX10" fmla="*/ 2486 w 10000"/>
                <a:gd name="connsiteY10" fmla="*/ 2326 h 9893"/>
                <a:gd name="connsiteX11" fmla="*/ 3585 w 10000"/>
                <a:gd name="connsiteY11" fmla="*/ 4672 h 9893"/>
                <a:gd name="connsiteX12" fmla="*/ 4935 w 10000"/>
                <a:gd name="connsiteY12" fmla="*/ 8001 h 9893"/>
                <a:gd name="connsiteX13" fmla="*/ 6681 w 10000"/>
                <a:gd name="connsiteY13" fmla="*/ 9893 h 9893"/>
                <a:gd name="connsiteX14" fmla="*/ 8372 w 10000"/>
                <a:gd name="connsiteY14" fmla="*/ 8744 h 9893"/>
                <a:gd name="connsiteX15" fmla="*/ 9395 w 10000"/>
                <a:gd name="connsiteY15" fmla="*/ 7182 h 9893"/>
                <a:gd name="connsiteX16" fmla="*/ 10000 w 10000"/>
                <a:gd name="connsiteY16" fmla="*/ 6148 h 9893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723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9 w 10000"/>
                <a:gd name="connsiteY10" fmla="*/ 2405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48 h 10034"/>
                <a:gd name="connsiteX1" fmla="*/ 9996 w 10000"/>
                <a:gd name="connsiteY1" fmla="*/ 3610 h 10034"/>
                <a:gd name="connsiteX2" fmla="*/ 7785 w 10000"/>
                <a:gd name="connsiteY2" fmla="*/ 8044 h 10034"/>
                <a:gd name="connsiteX3" fmla="*/ 5794 w 10000"/>
                <a:gd name="connsiteY3" fmla="*/ 8192 h 10034"/>
                <a:gd name="connsiteX4" fmla="*/ 3393 w 10000"/>
                <a:gd name="connsiteY4" fmla="*/ 1523 h 10034"/>
                <a:gd name="connsiteX5" fmla="*/ 2218 w 10000"/>
                <a:gd name="connsiteY5" fmla="*/ 37 h 10034"/>
                <a:gd name="connsiteX6" fmla="*/ 1109 w 10000"/>
                <a:gd name="connsiteY6" fmla="*/ 771 h 10034"/>
                <a:gd name="connsiteX7" fmla="*/ 3 w 10000"/>
                <a:gd name="connsiteY7" fmla="*/ 2932 h 10034"/>
                <a:gd name="connsiteX8" fmla="*/ 2 w 10000"/>
                <a:gd name="connsiteY8" fmla="*/ 3775 h 10034"/>
                <a:gd name="connsiteX9" fmla="*/ 1276 w 10000"/>
                <a:gd name="connsiteY9" fmla="*/ 2009 h 10034"/>
                <a:gd name="connsiteX10" fmla="*/ 2489 w 10000"/>
                <a:gd name="connsiteY10" fmla="*/ 2439 h 10034"/>
                <a:gd name="connsiteX11" fmla="*/ 3585 w 10000"/>
                <a:gd name="connsiteY11" fmla="*/ 4866 h 10034"/>
                <a:gd name="connsiteX12" fmla="*/ 4935 w 10000"/>
                <a:gd name="connsiteY12" fmla="*/ 8122 h 10034"/>
                <a:gd name="connsiteX13" fmla="*/ 6681 w 10000"/>
                <a:gd name="connsiteY13" fmla="*/ 10034 h 10034"/>
                <a:gd name="connsiteX14" fmla="*/ 8372 w 10000"/>
                <a:gd name="connsiteY14" fmla="*/ 8873 h 10034"/>
                <a:gd name="connsiteX15" fmla="*/ 9395 w 10000"/>
                <a:gd name="connsiteY15" fmla="*/ 7240 h 10034"/>
                <a:gd name="connsiteX16" fmla="*/ 10000 w 10000"/>
                <a:gd name="connsiteY16" fmla="*/ 6248 h 10034"/>
                <a:gd name="connsiteX0" fmla="*/ 10000 w 10000"/>
                <a:gd name="connsiteY0" fmla="*/ 6241 h 10027"/>
                <a:gd name="connsiteX1" fmla="*/ 9996 w 10000"/>
                <a:gd name="connsiteY1" fmla="*/ 3603 h 10027"/>
                <a:gd name="connsiteX2" fmla="*/ 7785 w 10000"/>
                <a:gd name="connsiteY2" fmla="*/ 8037 h 10027"/>
                <a:gd name="connsiteX3" fmla="*/ 5794 w 10000"/>
                <a:gd name="connsiteY3" fmla="*/ 8185 h 10027"/>
                <a:gd name="connsiteX4" fmla="*/ 3393 w 10000"/>
                <a:gd name="connsiteY4" fmla="*/ 1516 h 10027"/>
                <a:gd name="connsiteX5" fmla="*/ 2218 w 10000"/>
                <a:gd name="connsiteY5" fmla="*/ 30 h 10027"/>
                <a:gd name="connsiteX6" fmla="*/ 1109 w 10000"/>
                <a:gd name="connsiteY6" fmla="*/ 764 h 10027"/>
                <a:gd name="connsiteX7" fmla="*/ 3 w 10000"/>
                <a:gd name="connsiteY7" fmla="*/ 2925 h 10027"/>
                <a:gd name="connsiteX8" fmla="*/ 2 w 10000"/>
                <a:gd name="connsiteY8" fmla="*/ 3768 h 10027"/>
                <a:gd name="connsiteX9" fmla="*/ 1276 w 10000"/>
                <a:gd name="connsiteY9" fmla="*/ 2002 h 10027"/>
                <a:gd name="connsiteX10" fmla="*/ 2489 w 10000"/>
                <a:gd name="connsiteY10" fmla="*/ 2432 h 10027"/>
                <a:gd name="connsiteX11" fmla="*/ 3585 w 10000"/>
                <a:gd name="connsiteY11" fmla="*/ 4859 h 10027"/>
                <a:gd name="connsiteX12" fmla="*/ 4935 w 10000"/>
                <a:gd name="connsiteY12" fmla="*/ 8115 h 10027"/>
                <a:gd name="connsiteX13" fmla="*/ 6681 w 10000"/>
                <a:gd name="connsiteY13" fmla="*/ 10027 h 10027"/>
                <a:gd name="connsiteX14" fmla="*/ 8372 w 10000"/>
                <a:gd name="connsiteY14" fmla="*/ 8866 h 10027"/>
                <a:gd name="connsiteX15" fmla="*/ 9395 w 10000"/>
                <a:gd name="connsiteY15" fmla="*/ 7233 h 10027"/>
                <a:gd name="connsiteX16" fmla="*/ 10000 w 10000"/>
                <a:gd name="connsiteY16" fmla="*/ 624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00" h="10027">
                  <a:moveTo>
                    <a:pt x="10000" y="6241"/>
                  </a:moveTo>
                  <a:cubicBezTo>
                    <a:pt x="9996" y="4692"/>
                    <a:pt x="9999" y="5147"/>
                    <a:pt x="9996" y="3603"/>
                  </a:cubicBezTo>
                  <a:cubicBezTo>
                    <a:pt x="9578" y="4664"/>
                    <a:pt x="8485" y="7274"/>
                    <a:pt x="7785" y="8037"/>
                  </a:cubicBezTo>
                  <a:cubicBezTo>
                    <a:pt x="7085" y="8800"/>
                    <a:pt x="6461" y="9055"/>
                    <a:pt x="5794" y="8185"/>
                  </a:cubicBezTo>
                  <a:cubicBezTo>
                    <a:pt x="5127" y="7316"/>
                    <a:pt x="3981" y="2830"/>
                    <a:pt x="3393" y="1516"/>
                  </a:cubicBezTo>
                  <a:cubicBezTo>
                    <a:pt x="2805" y="201"/>
                    <a:pt x="2599" y="155"/>
                    <a:pt x="2218" y="30"/>
                  </a:cubicBezTo>
                  <a:cubicBezTo>
                    <a:pt x="1837" y="-95"/>
                    <a:pt x="1481" y="188"/>
                    <a:pt x="1109" y="764"/>
                  </a:cubicBezTo>
                  <a:cubicBezTo>
                    <a:pt x="737" y="1340"/>
                    <a:pt x="135" y="2506"/>
                    <a:pt x="3" y="2925"/>
                  </a:cubicBezTo>
                  <a:cubicBezTo>
                    <a:pt x="3" y="3996"/>
                    <a:pt x="-1" y="3139"/>
                    <a:pt x="2" y="3768"/>
                  </a:cubicBezTo>
                  <a:cubicBezTo>
                    <a:pt x="258" y="3419"/>
                    <a:pt x="862" y="2225"/>
                    <a:pt x="1276" y="2002"/>
                  </a:cubicBezTo>
                  <a:cubicBezTo>
                    <a:pt x="1690" y="1779"/>
                    <a:pt x="2104" y="1956"/>
                    <a:pt x="2489" y="2432"/>
                  </a:cubicBezTo>
                  <a:cubicBezTo>
                    <a:pt x="2874" y="2908"/>
                    <a:pt x="3177" y="3912"/>
                    <a:pt x="3585" y="4859"/>
                  </a:cubicBezTo>
                  <a:cubicBezTo>
                    <a:pt x="3993" y="5806"/>
                    <a:pt x="4419" y="7254"/>
                    <a:pt x="4935" y="8115"/>
                  </a:cubicBezTo>
                  <a:cubicBezTo>
                    <a:pt x="5451" y="8976"/>
                    <a:pt x="6108" y="10064"/>
                    <a:pt x="6681" y="10027"/>
                  </a:cubicBezTo>
                  <a:cubicBezTo>
                    <a:pt x="7254" y="9990"/>
                    <a:pt x="7920" y="9332"/>
                    <a:pt x="8372" y="8866"/>
                  </a:cubicBezTo>
                  <a:cubicBezTo>
                    <a:pt x="8824" y="8400"/>
                    <a:pt x="9281" y="7467"/>
                    <a:pt x="9395" y="7233"/>
                  </a:cubicBezTo>
                  <a:cubicBezTo>
                    <a:pt x="9509" y="6998"/>
                    <a:pt x="9778" y="6636"/>
                    <a:pt x="10000" y="6241"/>
                  </a:cubicBezTo>
                  <a:close/>
                </a:path>
              </a:pathLst>
            </a:custGeom>
            <a:solidFill>
              <a:srgbClr val="A7C3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B896288-2D2B-4E7A-BC32-791B768F1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81723"/>
            <a:ext cx="3159659" cy="685329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6276"/>
            <a:ext cx="9330267" cy="1241424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375A24D-C118-48BD-98E7-75B87F53C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91" y="696656"/>
            <a:ext cx="8322832" cy="60033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2B836B2E-833F-44DA-AC87-44F0467D2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91" y="1296988"/>
            <a:ext cx="8322832" cy="6207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56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1">
            <a:extLst>
              <a:ext uri="{FF2B5EF4-FFF2-40B4-BE49-F238E27FC236}">
                <a16:creationId xmlns:a16="http://schemas.microsoft.com/office/drawing/2014/main" id="{F0B8B542-CB29-4EE9-93CD-336E5B801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80" y="0"/>
            <a:ext cx="12196473" cy="6339160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E3182D9D-CEF7-4A6C-9C7E-C26B61E2C007}"/>
              </a:ext>
            </a:extLst>
          </p:cNvPr>
          <p:cNvGrpSpPr/>
          <p:nvPr userDrawn="1"/>
        </p:nvGrpSpPr>
        <p:grpSpPr>
          <a:xfrm>
            <a:off x="-18107" y="5818202"/>
            <a:ext cx="12218967" cy="1041417"/>
            <a:chOff x="-18107" y="5812056"/>
            <a:chExt cx="12218967" cy="1041417"/>
          </a:xfrm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414CD6AF-DE99-4FA8-8699-43FF3C72D9CC}"/>
                </a:ext>
              </a:extLst>
            </p:cNvPr>
            <p:cNvSpPr/>
            <p:nvPr userDrawn="1"/>
          </p:nvSpPr>
          <p:spPr>
            <a:xfrm>
              <a:off x="-18107" y="5848539"/>
              <a:ext cx="12218967" cy="1004934"/>
            </a:xfrm>
            <a:custGeom>
              <a:avLst/>
              <a:gdLst>
                <a:gd name="connsiteX0" fmla="*/ 0 w 12204071"/>
                <a:gd name="connsiteY0" fmla="*/ 1004934 h 1004934"/>
                <a:gd name="connsiteX1" fmla="*/ 12204071 w 12204071"/>
                <a:gd name="connsiteY1" fmla="*/ 1004934 h 1004934"/>
                <a:gd name="connsiteX2" fmla="*/ 12185964 w 12204071"/>
                <a:gd name="connsiteY2" fmla="*/ 271604 h 1004934"/>
                <a:gd name="connsiteX3" fmla="*/ 10302844 w 12204071"/>
                <a:gd name="connsiteY3" fmla="*/ 452673 h 1004934"/>
                <a:gd name="connsiteX4" fmla="*/ 8646059 w 12204071"/>
                <a:gd name="connsiteY4" fmla="*/ 516047 h 1004934"/>
                <a:gd name="connsiteX5" fmla="*/ 6889687 w 12204071"/>
                <a:gd name="connsiteY5" fmla="*/ 461726 h 1004934"/>
                <a:gd name="connsiteX6" fmla="*/ 4952246 w 12204071"/>
                <a:gd name="connsiteY6" fmla="*/ 244443 h 1004934"/>
                <a:gd name="connsiteX7" fmla="*/ 3367889 w 12204071"/>
                <a:gd name="connsiteY7" fmla="*/ 36213 h 1004934"/>
                <a:gd name="connsiteX8" fmla="*/ 2091351 w 12204071"/>
                <a:gd name="connsiteY8" fmla="*/ 0 h 1004934"/>
                <a:gd name="connsiteX9" fmla="*/ 896293 w 12204071"/>
                <a:gd name="connsiteY9" fmla="*/ 72427 h 1004934"/>
                <a:gd name="connsiteX10" fmla="*/ 18107 w 12204071"/>
                <a:gd name="connsiteY10" fmla="*/ 162962 h 1004934"/>
                <a:gd name="connsiteX11" fmla="*/ 0 w 12204071"/>
                <a:gd name="connsiteY11" fmla="*/ 1004934 h 1004934"/>
                <a:gd name="connsiteX0" fmla="*/ 0 w 12204992"/>
                <a:gd name="connsiteY0" fmla="*/ 1004934 h 1004934"/>
                <a:gd name="connsiteX1" fmla="*/ 12204071 w 12204992"/>
                <a:gd name="connsiteY1" fmla="*/ 1004934 h 1004934"/>
                <a:gd name="connsiteX2" fmla="*/ 12204992 w 12204992"/>
                <a:gd name="connsiteY2" fmla="*/ 271604 h 1004934"/>
                <a:gd name="connsiteX3" fmla="*/ 10302844 w 12204992"/>
                <a:gd name="connsiteY3" fmla="*/ 452673 h 1004934"/>
                <a:gd name="connsiteX4" fmla="*/ 8646059 w 12204992"/>
                <a:gd name="connsiteY4" fmla="*/ 516047 h 1004934"/>
                <a:gd name="connsiteX5" fmla="*/ 6889687 w 12204992"/>
                <a:gd name="connsiteY5" fmla="*/ 461726 h 1004934"/>
                <a:gd name="connsiteX6" fmla="*/ 4952246 w 12204992"/>
                <a:gd name="connsiteY6" fmla="*/ 244443 h 1004934"/>
                <a:gd name="connsiteX7" fmla="*/ 3367889 w 12204992"/>
                <a:gd name="connsiteY7" fmla="*/ 36213 h 1004934"/>
                <a:gd name="connsiteX8" fmla="*/ 2091351 w 12204992"/>
                <a:gd name="connsiteY8" fmla="*/ 0 h 1004934"/>
                <a:gd name="connsiteX9" fmla="*/ 896293 w 12204992"/>
                <a:gd name="connsiteY9" fmla="*/ 72427 h 1004934"/>
                <a:gd name="connsiteX10" fmla="*/ 18107 w 12204992"/>
                <a:gd name="connsiteY10" fmla="*/ 162962 h 1004934"/>
                <a:gd name="connsiteX11" fmla="*/ 0 w 12204992"/>
                <a:gd name="connsiteY11" fmla="*/ 1004934 h 100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04992" h="1004934">
                  <a:moveTo>
                    <a:pt x="0" y="1004934"/>
                  </a:moveTo>
                  <a:lnTo>
                    <a:pt x="12204071" y="1004934"/>
                  </a:lnTo>
                  <a:lnTo>
                    <a:pt x="12204992" y="271604"/>
                  </a:lnTo>
                  <a:lnTo>
                    <a:pt x="10302844" y="452673"/>
                  </a:lnTo>
                  <a:lnTo>
                    <a:pt x="8646059" y="516047"/>
                  </a:lnTo>
                  <a:lnTo>
                    <a:pt x="6889687" y="461726"/>
                  </a:lnTo>
                  <a:lnTo>
                    <a:pt x="4952246" y="244443"/>
                  </a:lnTo>
                  <a:lnTo>
                    <a:pt x="3367889" y="36213"/>
                  </a:lnTo>
                  <a:lnTo>
                    <a:pt x="2091351" y="0"/>
                  </a:lnTo>
                  <a:lnTo>
                    <a:pt x="896293" y="72427"/>
                  </a:lnTo>
                  <a:lnTo>
                    <a:pt x="18107" y="162962"/>
                  </a:lnTo>
                  <a:cubicBezTo>
                    <a:pt x="15089" y="440602"/>
                    <a:pt x="12072" y="718241"/>
                    <a:pt x="0" y="10049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CF3079-C848-4B28-8F0A-33A26235D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9474" y="5812056"/>
              <a:ext cx="12209412" cy="586550"/>
            </a:xfrm>
            <a:custGeom>
              <a:avLst/>
              <a:gdLst>
                <a:gd name="T0" fmla="*/ 13053 w 13053"/>
                <a:gd name="T1" fmla="*/ 317 h 366"/>
                <a:gd name="T2" fmla="*/ 13053 w 13053"/>
                <a:gd name="T3" fmla="*/ 317 h 366"/>
                <a:gd name="T4" fmla="*/ 11501 w 13053"/>
                <a:gd name="T5" fmla="*/ 168 h 366"/>
                <a:gd name="T6" fmla="*/ 10029 w 13053"/>
                <a:gd name="T7" fmla="*/ 252 h 366"/>
                <a:gd name="T8" fmla="*/ 8596 w 13053"/>
                <a:gd name="T9" fmla="*/ 277 h 366"/>
                <a:gd name="T10" fmla="*/ 6072 w 13053"/>
                <a:gd name="T11" fmla="*/ 50 h 366"/>
                <a:gd name="T12" fmla="*/ 5115 w 13053"/>
                <a:gd name="T13" fmla="*/ 91 h 366"/>
                <a:gd name="T14" fmla="*/ 3778 w 13053"/>
                <a:gd name="T15" fmla="*/ 209 h 366"/>
                <a:gd name="T16" fmla="*/ 2612 w 13053"/>
                <a:gd name="T17" fmla="*/ 189 h 366"/>
                <a:gd name="T18" fmla="*/ 0 w 13053"/>
                <a:gd name="T19" fmla="*/ 126 h 366"/>
                <a:gd name="T20" fmla="*/ 0 w 13053"/>
                <a:gd name="T21" fmla="*/ 232 h 366"/>
                <a:gd name="T22" fmla="*/ 1462 w 13053"/>
                <a:gd name="T23" fmla="*/ 150 h 366"/>
                <a:gd name="T24" fmla="*/ 3022 w 13053"/>
                <a:gd name="T25" fmla="*/ 284 h 366"/>
                <a:gd name="T26" fmla="*/ 4524 w 13053"/>
                <a:gd name="T27" fmla="*/ 248 h 366"/>
                <a:gd name="T28" fmla="*/ 5677 w 13053"/>
                <a:gd name="T29" fmla="*/ 146 h 366"/>
                <a:gd name="T30" fmla="*/ 6274 w 13053"/>
                <a:gd name="T31" fmla="*/ 127 h 366"/>
                <a:gd name="T32" fmla="*/ 7087 w 13053"/>
                <a:gd name="T33" fmla="*/ 175 h 366"/>
                <a:gd name="T34" fmla="*/ 8014 w 13053"/>
                <a:gd name="T35" fmla="*/ 286 h 366"/>
                <a:gd name="T36" fmla="*/ 9239 w 13053"/>
                <a:gd name="T37" fmla="*/ 364 h 366"/>
                <a:gd name="T38" fmla="*/ 10419 w 13053"/>
                <a:gd name="T39" fmla="*/ 332 h 366"/>
                <a:gd name="T40" fmla="*/ 11324 w 13053"/>
                <a:gd name="T41" fmla="*/ 264 h 366"/>
                <a:gd name="T42" fmla="*/ 12115 w 13053"/>
                <a:gd name="T43" fmla="*/ 258 h 366"/>
                <a:gd name="T44" fmla="*/ 13053 w 13053"/>
                <a:gd name="T45" fmla="*/ 343 h 366"/>
                <a:gd name="T46" fmla="*/ 13053 w 13053"/>
                <a:gd name="T47" fmla="*/ 317 h 366"/>
                <a:gd name="connsiteX0" fmla="*/ 10000 w 10000"/>
                <a:gd name="connsiteY0" fmla="*/ 8017 h 8598"/>
                <a:gd name="connsiteX1" fmla="*/ 10000 w 10000"/>
                <a:gd name="connsiteY1" fmla="*/ 7306 h 8598"/>
                <a:gd name="connsiteX2" fmla="*/ 8811 w 10000"/>
                <a:gd name="connsiteY2" fmla="*/ 3235 h 8598"/>
                <a:gd name="connsiteX3" fmla="*/ 7683 w 10000"/>
                <a:gd name="connsiteY3" fmla="*/ 5530 h 8598"/>
                <a:gd name="connsiteX4" fmla="*/ 6585 w 10000"/>
                <a:gd name="connsiteY4" fmla="*/ 6213 h 8598"/>
                <a:gd name="connsiteX5" fmla="*/ 4652 w 10000"/>
                <a:gd name="connsiteY5" fmla="*/ 11 h 8598"/>
                <a:gd name="connsiteX6" fmla="*/ 3919 w 10000"/>
                <a:gd name="connsiteY6" fmla="*/ 1131 h 8598"/>
                <a:gd name="connsiteX7" fmla="*/ 2894 w 10000"/>
                <a:gd name="connsiteY7" fmla="*/ 4355 h 8598"/>
                <a:gd name="connsiteX8" fmla="*/ 2001 w 10000"/>
                <a:gd name="connsiteY8" fmla="*/ 3809 h 8598"/>
                <a:gd name="connsiteX9" fmla="*/ 0 w 10000"/>
                <a:gd name="connsiteY9" fmla="*/ 2088 h 8598"/>
                <a:gd name="connsiteX10" fmla="*/ 0 w 10000"/>
                <a:gd name="connsiteY10" fmla="*/ 4984 h 8598"/>
                <a:gd name="connsiteX11" fmla="*/ 1120 w 10000"/>
                <a:gd name="connsiteY11" fmla="*/ 2743 h 8598"/>
                <a:gd name="connsiteX12" fmla="*/ 2315 w 10000"/>
                <a:gd name="connsiteY12" fmla="*/ 6405 h 8598"/>
                <a:gd name="connsiteX13" fmla="*/ 3466 w 10000"/>
                <a:gd name="connsiteY13" fmla="*/ 5421 h 8598"/>
                <a:gd name="connsiteX14" fmla="*/ 4349 w 10000"/>
                <a:gd name="connsiteY14" fmla="*/ 2634 h 8598"/>
                <a:gd name="connsiteX15" fmla="*/ 4807 w 10000"/>
                <a:gd name="connsiteY15" fmla="*/ 2115 h 8598"/>
                <a:gd name="connsiteX16" fmla="*/ 5429 w 10000"/>
                <a:gd name="connsiteY16" fmla="*/ 3426 h 8598"/>
                <a:gd name="connsiteX17" fmla="*/ 6140 w 10000"/>
                <a:gd name="connsiteY17" fmla="*/ 6459 h 8598"/>
                <a:gd name="connsiteX18" fmla="*/ 7078 w 10000"/>
                <a:gd name="connsiteY18" fmla="*/ 8590 h 8598"/>
                <a:gd name="connsiteX19" fmla="*/ 7982 w 10000"/>
                <a:gd name="connsiteY19" fmla="*/ 7716 h 8598"/>
                <a:gd name="connsiteX20" fmla="*/ 8675 w 10000"/>
                <a:gd name="connsiteY20" fmla="*/ 5858 h 8598"/>
                <a:gd name="connsiteX21" fmla="*/ 9281 w 10000"/>
                <a:gd name="connsiteY21" fmla="*/ 5694 h 8598"/>
                <a:gd name="connsiteX22" fmla="*/ 10000 w 10000"/>
                <a:gd name="connsiteY22" fmla="*/ 8017 h 8598"/>
                <a:gd name="connsiteX0" fmla="*/ 9281 w 10007"/>
                <a:gd name="connsiteY0" fmla="*/ 6621 h 10000"/>
                <a:gd name="connsiteX1" fmla="*/ 10000 w 10007"/>
                <a:gd name="connsiteY1" fmla="*/ 8496 h 10000"/>
                <a:gd name="connsiteX2" fmla="*/ 8811 w 10007"/>
                <a:gd name="connsiteY2" fmla="*/ 3762 h 10000"/>
                <a:gd name="connsiteX3" fmla="*/ 7683 w 10007"/>
                <a:gd name="connsiteY3" fmla="*/ 6431 h 10000"/>
                <a:gd name="connsiteX4" fmla="*/ 6585 w 10007"/>
                <a:gd name="connsiteY4" fmla="*/ 7225 h 10000"/>
                <a:gd name="connsiteX5" fmla="*/ 4652 w 10007"/>
                <a:gd name="connsiteY5" fmla="*/ 12 h 10000"/>
                <a:gd name="connsiteX6" fmla="*/ 3919 w 10007"/>
                <a:gd name="connsiteY6" fmla="*/ 1314 h 10000"/>
                <a:gd name="connsiteX7" fmla="*/ 2894 w 10007"/>
                <a:gd name="connsiteY7" fmla="*/ 5064 h 10000"/>
                <a:gd name="connsiteX8" fmla="*/ 2001 w 10007"/>
                <a:gd name="connsiteY8" fmla="*/ 4429 h 10000"/>
                <a:gd name="connsiteX9" fmla="*/ 0 w 10007"/>
                <a:gd name="connsiteY9" fmla="*/ 2427 h 10000"/>
                <a:gd name="connsiteX10" fmla="*/ 0 w 10007"/>
                <a:gd name="connsiteY10" fmla="*/ 5796 h 10000"/>
                <a:gd name="connsiteX11" fmla="*/ 1120 w 10007"/>
                <a:gd name="connsiteY11" fmla="*/ 3189 h 10000"/>
                <a:gd name="connsiteX12" fmla="*/ 2315 w 10007"/>
                <a:gd name="connsiteY12" fmla="*/ 7448 h 10000"/>
                <a:gd name="connsiteX13" fmla="*/ 3466 w 10007"/>
                <a:gd name="connsiteY13" fmla="*/ 6304 h 10000"/>
                <a:gd name="connsiteX14" fmla="*/ 4349 w 10007"/>
                <a:gd name="connsiteY14" fmla="*/ 3063 h 10000"/>
                <a:gd name="connsiteX15" fmla="*/ 4807 w 10007"/>
                <a:gd name="connsiteY15" fmla="*/ 2459 h 10000"/>
                <a:gd name="connsiteX16" fmla="*/ 5429 w 10007"/>
                <a:gd name="connsiteY16" fmla="*/ 3984 h 10000"/>
                <a:gd name="connsiteX17" fmla="*/ 6140 w 10007"/>
                <a:gd name="connsiteY17" fmla="*/ 7511 h 10000"/>
                <a:gd name="connsiteX18" fmla="*/ 7078 w 10007"/>
                <a:gd name="connsiteY18" fmla="*/ 9990 h 10000"/>
                <a:gd name="connsiteX19" fmla="*/ 7982 w 10007"/>
                <a:gd name="connsiteY19" fmla="*/ 8973 h 10000"/>
                <a:gd name="connsiteX20" fmla="*/ 8675 w 10007"/>
                <a:gd name="connsiteY20" fmla="*/ 6812 h 10000"/>
                <a:gd name="connsiteX21" fmla="*/ 9281 w 10007"/>
                <a:gd name="connsiteY21" fmla="*/ 6621 h 10000"/>
                <a:gd name="connsiteX0" fmla="*/ 9281 w 9282"/>
                <a:gd name="connsiteY0" fmla="*/ 6621 h 10000"/>
                <a:gd name="connsiteX1" fmla="*/ 8811 w 9282"/>
                <a:gd name="connsiteY1" fmla="*/ 3762 h 10000"/>
                <a:gd name="connsiteX2" fmla="*/ 7683 w 9282"/>
                <a:gd name="connsiteY2" fmla="*/ 6431 h 10000"/>
                <a:gd name="connsiteX3" fmla="*/ 6585 w 9282"/>
                <a:gd name="connsiteY3" fmla="*/ 7225 h 10000"/>
                <a:gd name="connsiteX4" fmla="*/ 4652 w 9282"/>
                <a:gd name="connsiteY4" fmla="*/ 12 h 10000"/>
                <a:gd name="connsiteX5" fmla="*/ 3919 w 9282"/>
                <a:gd name="connsiteY5" fmla="*/ 1314 h 10000"/>
                <a:gd name="connsiteX6" fmla="*/ 2894 w 9282"/>
                <a:gd name="connsiteY6" fmla="*/ 5064 h 10000"/>
                <a:gd name="connsiteX7" fmla="*/ 2001 w 9282"/>
                <a:gd name="connsiteY7" fmla="*/ 4429 h 10000"/>
                <a:gd name="connsiteX8" fmla="*/ 0 w 9282"/>
                <a:gd name="connsiteY8" fmla="*/ 2427 h 10000"/>
                <a:gd name="connsiteX9" fmla="*/ 0 w 9282"/>
                <a:gd name="connsiteY9" fmla="*/ 5796 h 10000"/>
                <a:gd name="connsiteX10" fmla="*/ 1120 w 9282"/>
                <a:gd name="connsiteY10" fmla="*/ 3189 h 10000"/>
                <a:gd name="connsiteX11" fmla="*/ 2315 w 9282"/>
                <a:gd name="connsiteY11" fmla="*/ 7448 h 10000"/>
                <a:gd name="connsiteX12" fmla="*/ 3466 w 9282"/>
                <a:gd name="connsiteY12" fmla="*/ 6304 h 10000"/>
                <a:gd name="connsiteX13" fmla="*/ 4349 w 9282"/>
                <a:gd name="connsiteY13" fmla="*/ 3063 h 10000"/>
                <a:gd name="connsiteX14" fmla="*/ 4807 w 9282"/>
                <a:gd name="connsiteY14" fmla="*/ 2459 h 10000"/>
                <a:gd name="connsiteX15" fmla="*/ 5429 w 9282"/>
                <a:gd name="connsiteY15" fmla="*/ 3984 h 10000"/>
                <a:gd name="connsiteX16" fmla="*/ 6140 w 9282"/>
                <a:gd name="connsiteY16" fmla="*/ 7511 h 10000"/>
                <a:gd name="connsiteX17" fmla="*/ 7078 w 9282"/>
                <a:gd name="connsiteY17" fmla="*/ 9990 h 10000"/>
                <a:gd name="connsiteX18" fmla="*/ 7982 w 9282"/>
                <a:gd name="connsiteY18" fmla="*/ 8973 h 10000"/>
                <a:gd name="connsiteX19" fmla="*/ 8675 w 9282"/>
                <a:gd name="connsiteY19" fmla="*/ 6812 h 10000"/>
                <a:gd name="connsiteX20" fmla="*/ 9281 w 9282"/>
                <a:gd name="connsiteY20" fmla="*/ 6621 h 10000"/>
                <a:gd name="connsiteX0" fmla="*/ 9476 w 9621"/>
                <a:gd name="connsiteY0" fmla="*/ 6861 h 10000"/>
                <a:gd name="connsiteX1" fmla="*/ 9493 w 9621"/>
                <a:gd name="connsiteY1" fmla="*/ 3762 h 10000"/>
                <a:gd name="connsiteX2" fmla="*/ 8277 w 9621"/>
                <a:gd name="connsiteY2" fmla="*/ 6431 h 10000"/>
                <a:gd name="connsiteX3" fmla="*/ 7094 w 9621"/>
                <a:gd name="connsiteY3" fmla="*/ 7225 h 10000"/>
                <a:gd name="connsiteX4" fmla="*/ 5012 w 9621"/>
                <a:gd name="connsiteY4" fmla="*/ 12 h 10000"/>
                <a:gd name="connsiteX5" fmla="*/ 4222 w 9621"/>
                <a:gd name="connsiteY5" fmla="*/ 1314 h 10000"/>
                <a:gd name="connsiteX6" fmla="*/ 3118 w 9621"/>
                <a:gd name="connsiteY6" fmla="*/ 5064 h 10000"/>
                <a:gd name="connsiteX7" fmla="*/ 2156 w 9621"/>
                <a:gd name="connsiteY7" fmla="*/ 4429 h 10000"/>
                <a:gd name="connsiteX8" fmla="*/ 0 w 9621"/>
                <a:gd name="connsiteY8" fmla="*/ 2427 h 10000"/>
                <a:gd name="connsiteX9" fmla="*/ 0 w 9621"/>
                <a:gd name="connsiteY9" fmla="*/ 5796 h 10000"/>
                <a:gd name="connsiteX10" fmla="*/ 1207 w 9621"/>
                <a:gd name="connsiteY10" fmla="*/ 3189 h 10000"/>
                <a:gd name="connsiteX11" fmla="*/ 2494 w 9621"/>
                <a:gd name="connsiteY11" fmla="*/ 7448 h 10000"/>
                <a:gd name="connsiteX12" fmla="*/ 3734 w 9621"/>
                <a:gd name="connsiteY12" fmla="*/ 6304 h 10000"/>
                <a:gd name="connsiteX13" fmla="*/ 4685 w 9621"/>
                <a:gd name="connsiteY13" fmla="*/ 3063 h 10000"/>
                <a:gd name="connsiteX14" fmla="*/ 5179 w 9621"/>
                <a:gd name="connsiteY14" fmla="*/ 2459 h 10000"/>
                <a:gd name="connsiteX15" fmla="*/ 5849 w 9621"/>
                <a:gd name="connsiteY15" fmla="*/ 3984 h 10000"/>
                <a:gd name="connsiteX16" fmla="*/ 6615 w 9621"/>
                <a:gd name="connsiteY16" fmla="*/ 7511 h 10000"/>
                <a:gd name="connsiteX17" fmla="*/ 7626 w 9621"/>
                <a:gd name="connsiteY17" fmla="*/ 9990 h 10000"/>
                <a:gd name="connsiteX18" fmla="*/ 8599 w 9621"/>
                <a:gd name="connsiteY18" fmla="*/ 8973 h 10000"/>
                <a:gd name="connsiteX19" fmla="*/ 9346 w 9621"/>
                <a:gd name="connsiteY19" fmla="*/ 6812 h 10000"/>
                <a:gd name="connsiteX20" fmla="*/ 9476 w 9621"/>
                <a:gd name="connsiteY20" fmla="*/ 6861 h 10000"/>
                <a:gd name="connsiteX0" fmla="*/ 9866 w 10017"/>
                <a:gd name="connsiteY0" fmla="*/ 6861 h 10000"/>
                <a:gd name="connsiteX1" fmla="*/ 9884 w 10017"/>
                <a:gd name="connsiteY1" fmla="*/ 3762 h 10000"/>
                <a:gd name="connsiteX2" fmla="*/ 8620 w 10017"/>
                <a:gd name="connsiteY2" fmla="*/ 6431 h 10000"/>
                <a:gd name="connsiteX3" fmla="*/ 7390 w 10017"/>
                <a:gd name="connsiteY3" fmla="*/ 7225 h 10000"/>
                <a:gd name="connsiteX4" fmla="*/ 5226 w 10017"/>
                <a:gd name="connsiteY4" fmla="*/ 12 h 10000"/>
                <a:gd name="connsiteX5" fmla="*/ 4405 w 10017"/>
                <a:gd name="connsiteY5" fmla="*/ 1314 h 10000"/>
                <a:gd name="connsiteX6" fmla="*/ 3258 w 10017"/>
                <a:gd name="connsiteY6" fmla="*/ 5064 h 10000"/>
                <a:gd name="connsiteX7" fmla="*/ 2258 w 10017"/>
                <a:gd name="connsiteY7" fmla="*/ 4429 h 10000"/>
                <a:gd name="connsiteX8" fmla="*/ 17 w 10017"/>
                <a:gd name="connsiteY8" fmla="*/ 5796 h 10000"/>
                <a:gd name="connsiteX9" fmla="*/ 1272 w 10017"/>
                <a:gd name="connsiteY9" fmla="*/ 3189 h 10000"/>
                <a:gd name="connsiteX10" fmla="*/ 2609 w 10017"/>
                <a:gd name="connsiteY10" fmla="*/ 7448 h 10000"/>
                <a:gd name="connsiteX11" fmla="*/ 3898 w 10017"/>
                <a:gd name="connsiteY11" fmla="*/ 6304 h 10000"/>
                <a:gd name="connsiteX12" fmla="*/ 4887 w 10017"/>
                <a:gd name="connsiteY12" fmla="*/ 3063 h 10000"/>
                <a:gd name="connsiteX13" fmla="*/ 5400 w 10017"/>
                <a:gd name="connsiteY13" fmla="*/ 2459 h 10000"/>
                <a:gd name="connsiteX14" fmla="*/ 6096 w 10017"/>
                <a:gd name="connsiteY14" fmla="*/ 3984 h 10000"/>
                <a:gd name="connsiteX15" fmla="*/ 6893 w 10017"/>
                <a:gd name="connsiteY15" fmla="*/ 7511 h 10000"/>
                <a:gd name="connsiteX16" fmla="*/ 7943 w 10017"/>
                <a:gd name="connsiteY16" fmla="*/ 9990 h 10000"/>
                <a:gd name="connsiteX17" fmla="*/ 8955 w 10017"/>
                <a:gd name="connsiteY17" fmla="*/ 8973 h 10000"/>
                <a:gd name="connsiteX18" fmla="*/ 9731 w 10017"/>
                <a:gd name="connsiteY18" fmla="*/ 6812 h 10000"/>
                <a:gd name="connsiteX19" fmla="*/ 9866 w 10017"/>
                <a:gd name="connsiteY19" fmla="*/ 6861 h 10000"/>
                <a:gd name="connsiteX0" fmla="*/ 8598 w 8749"/>
                <a:gd name="connsiteY0" fmla="*/ 6861 h 10000"/>
                <a:gd name="connsiteX1" fmla="*/ 8616 w 8749"/>
                <a:gd name="connsiteY1" fmla="*/ 3762 h 10000"/>
                <a:gd name="connsiteX2" fmla="*/ 7352 w 8749"/>
                <a:gd name="connsiteY2" fmla="*/ 6431 h 10000"/>
                <a:gd name="connsiteX3" fmla="*/ 6122 w 8749"/>
                <a:gd name="connsiteY3" fmla="*/ 7225 h 10000"/>
                <a:gd name="connsiteX4" fmla="*/ 3958 w 8749"/>
                <a:gd name="connsiteY4" fmla="*/ 12 h 10000"/>
                <a:gd name="connsiteX5" fmla="*/ 3137 w 8749"/>
                <a:gd name="connsiteY5" fmla="*/ 1314 h 10000"/>
                <a:gd name="connsiteX6" fmla="*/ 1990 w 8749"/>
                <a:gd name="connsiteY6" fmla="*/ 5064 h 10000"/>
                <a:gd name="connsiteX7" fmla="*/ 990 w 8749"/>
                <a:gd name="connsiteY7" fmla="*/ 4429 h 10000"/>
                <a:gd name="connsiteX8" fmla="*/ 4 w 8749"/>
                <a:gd name="connsiteY8" fmla="*/ 3189 h 10000"/>
                <a:gd name="connsiteX9" fmla="*/ 1341 w 8749"/>
                <a:gd name="connsiteY9" fmla="*/ 7448 h 10000"/>
                <a:gd name="connsiteX10" fmla="*/ 2630 w 8749"/>
                <a:gd name="connsiteY10" fmla="*/ 6304 h 10000"/>
                <a:gd name="connsiteX11" fmla="*/ 3619 w 8749"/>
                <a:gd name="connsiteY11" fmla="*/ 3063 h 10000"/>
                <a:gd name="connsiteX12" fmla="*/ 4132 w 8749"/>
                <a:gd name="connsiteY12" fmla="*/ 2459 h 10000"/>
                <a:gd name="connsiteX13" fmla="*/ 4828 w 8749"/>
                <a:gd name="connsiteY13" fmla="*/ 3984 h 10000"/>
                <a:gd name="connsiteX14" fmla="*/ 5625 w 8749"/>
                <a:gd name="connsiteY14" fmla="*/ 7511 h 10000"/>
                <a:gd name="connsiteX15" fmla="*/ 6675 w 8749"/>
                <a:gd name="connsiteY15" fmla="*/ 9990 h 10000"/>
                <a:gd name="connsiteX16" fmla="*/ 7687 w 8749"/>
                <a:gd name="connsiteY16" fmla="*/ 8973 h 10000"/>
                <a:gd name="connsiteX17" fmla="*/ 8463 w 8749"/>
                <a:gd name="connsiteY17" fmla="*/ 6812 h 10000"/>
                <a:gd name="connsiteX18" fmla="*/ 8598 w 8749"/>
                <a:gd name="connsiteY18" fmla="*/ 6861 h 10000"/>
                <a:gd name="connsiteX0" fmla="*/ 8731 w 8903"/>
                <a:gd name="connsiteY0" fmla="*/ 6861 h 10000"/>
                <a:gd name="connsiteX1" fmla="*/ 8752 w 8903"/>
                <a:gd name="connsiteY1" fmla="*/ 3762 h 10000"/>
                <a:gd name="connsiteX2" fmla="*/ 7307 w 8903"/>
                <a:gd name="connsiteY2" fmla="*/ 6431 h 10000"/>
                <a:gd name="connsiteX3" fmla="*/ 5901 w 8903"/>
                <a:gd name="connsiteY3" fmla="*/ 7225 h 10000"/>
                <a:gd name="connsiteX4" fmla="*/ 3428 w 8903"/>
                <a:gd name="connsiteY4" fmla="*/ 12 h 10000"/>
                <a:gd name="connsiteX5" fmla="*/ 2490 w 8903"/>
                <a:gd name="connsiteY5" fmla="*/ 1314 h 10000"/>
                <a:gd name="connsiteX6" fmla="*/ 1179 w 8903"/>
                <a:gd name="connsiteY6" fmla="*/ 5064 h 10000"/>
                <a:gd name="connsiteX7" fmla="*/ 36 w 8903"/>
                <a:gd name="connsiteY7" fmla="*/ 4429 h 10000"/>
                <a:gd name="connsiteX8" fmla="*/ 437 w 8903"/>
                <a:gd name="connsiteY8" fmla="*/ 7448 h 10000"/>
                <a:gd name="connsiteX9" fmla="*/ 1910 w 8903"/>
                <a:gd name="connsiteY9" fmla="*/ 6304 h 10000"/>
                <a:gd name="connsiteX10" fmla="*/ 3040 w 8903"/>
                <a:gd name="connsiteY10" fmla="*/ 3063 h 10000"/>
                <a:gd name="connsiteX11" fmla="*/ 3627 w 8903"/>
                <a:gd name="connsiteY11" fmla="*/ 2459 h 10000"/>
                <a:gd name="connsiteX12" fmla="*/ 4422 w 8903"/>
                <a:gd name="connsiteY12" fmla="*/ 3984 h 10000"/>
                <a:gd name="connsiteX13" fmla="*/ 5333 w 8903"/>
                <a:gd name="connsiteY13" fmla="*/ 7511 h 10000"/>
                <a:gd name="connsiteX14" fmla="*/ 6533 w 8903"/>
                <a:gd name="connsiteY14" fmla="*/ 9990 h 10000"/>
                <a:gd name="connsiteX15" fmla="*/ 7690 w 8903"/>
                <a:gd name="connsiteY15" fmla="*/ 8973 h 10000"/>
                <a:gd name="connsiteX16" fmla="*/ 8577 w 8903"/>
                <a:gd name="connsiteY16" fmla="*/ 6812 h 10000"/>
                <a:gd name="connsiteX17" fmla="*/ 8731 w 8903"/>
                <a:gd name="connsiteY17" fmla="*/ 6861 h 10000"/>
                <a:gd name="connsiteX0" fmla="*/ 9337 w 9530"/>
                <a:gd name="connsiteY0" fmla="*/ 6861 h 10000"/>
                <a:gd name="connsiteX1" fmla="*/ 9360 w 9530"/>
                <a:gd name="connsiteY1" fmla="*/ 3762 h 10000"/>
                <a:gd name="connsiteX2" fmla="*/ 7737 w 9530"/>
                <a:gd name="connsiteY2" fmla="*/ 6431 h 10000"/>
                <a:gd name="connsiteX3" fmla="*/ 6158 w 9530"/>
                <a:gd name="connsiteY3" fmla="*/ 7225 h 10000"/>
                <a:gd name="connsiteX4" fmla="*/ 3380 w 9530"/>
                <a:gd name="connsiteY4" fmla="*/ 12 h 10000"/>
                <a:gd name="connsiteX5" fmla="*/ 2327 w 9530"/>
                <a:gd name="connsiteY5" fmla="*/ 1314 h 10000"/>
                <a:gd name="connsiteX6" fmla="*/ 854 w 9530"/>
                <a:gd name="connsiteY6" fmla="*/ 5064 h 10000"/>
                <a:gd name="connsiteX7" fmla="*/ 21 w 9530"/>
                <a:gd name="connsiteY7" fmla="*/ 7448 h 10000"/>
                <a:gd name="connsiteX8" fmla="*/ 1675 w 9530"/>
                <a:gd name="connsiteY8" fmla="*/ 6304 h 10000"/>
                <a:gd name="connsiteX9" fmla="*/ 2945 w 9530"/>
                <a:gd name="connsiteY9" fmla="*/ 3063 h 10000"/>
                <a:gd name="connsiteX10" fmla="*/ 3604 w 9530"/>
                <a:gd name="connsiteY10" fmla="*/ 2459 h 10000"/>
                <a:gd name="connsiteX11" fmla="*/ 4497 w 9530"/>
                <a:gd name="connsiteY11" fmla="*/ 3984 h 10000"/>
                <a:gd name="connsiteX12" fmla="*/ 5520 w 9530"/>
                <a:gd name="connsiteY12" fmla="*/ 7511 h 10000"/>
                <a:gd name="connsiteX13" fmla="*/ 6868 w 9530"/>
                <a:gd name="connsiteY13" fmla="*/ 9990 h 10000"/>
                <a:gd name="connsiteX14" fmla="*/ 8168 w 9530"/>
                <a:gd name="connsiteY14" fmla="*/ 8973 h 10000"/>
                <a:gd name="connsiteX15" fmla="*/ 9164 w 9530"/>
                <a:gd name="connsiteY15" fmla="*/ 6812 h 10000"/>
                <a:gd name="connsiteX16" fmla="*/ 9337 w 9530"/>
                <a:gd name="connsiteY16" fmla="*/ 6861 h 10000"/>
                <a:gd name="connsiteX0" fmla="*/ 8915 w 9118"/>
                <a:gd name="connsiteY0" fmla="*/ 6861 h 10000"/>
                <a:gd name="connsiteX1" fmla="*/ 8940 w 9118"/>
                <a:gd name="connsiteY1" fmla="*/ 3762 h 10000"/>
                <a:gd name="connsiteX2" fmla="*/ 7237 w 9118"/>
                <a:gd name="connsiteY2" fmla="*/ 6431 h 10000"/>
                <a:gd name="connsiteX3" fmla="*/ 5580 w 9118"/>
                <a:gd name="connsiteY3" fmla="*/ 7225 h 10000"/>
                <a:gd name="connsiteX4" fmla="*/ 2665 w 9118"/>
                <a:gd name="connsiteY4" fmla="*/ 12 h 10000"/>
                <a:gd name="connsiteX5" fmla="*/ 1560 w 9118"/>
                <a:gd name="connsiteY5" fmla="*/ 1314 h 10000"/>
                <a:gd name="connsiteX6" fmla="*/ 14 w 9118"/>
                <a:gd name="connsiteY6" fmla="*/ 5064 h 10000"/>
                <a:gd name="connsiteX7" fmla="*/ 876 w 9118"/>
                <a:gd name="connsiteY7" fmla="*/ 6304 h 10000"/>
                <a:gd name="connsiteX8" fmla="*/ 2208 w 9118"/>
                <a:gd name="connsiteY8" fmla="*/ 3063 h 10000"/>
                <a:gd name="connsiteX9" fmla="*/ 2900 w 9118"/>
                <a:gd name="connsiteY9" fmla="*/ 2459 h 10000"/>
                <a:gd name="connsiteX10" fmla="*/ 3837 w 9118"/>
                <a:gd name="connsiteY10" fmla="*/ 3984 h 10000"/>
                <a:gd name="connsiteX11" fmla="*/ 4910 w 9118"/>
                <a:gd name="connsiteY11" fmla="*/ 7511 h 10000"/>
                <a:gd name="connsiteX12" fmla="*/ 6325 w 9118"/>
                <a:gd name="connsiteY12" fmla="*/ 9990 h 10000"/>
                <a:gd name="connsiteX13" fmla="*/ 7689 w 9118"/>
                <a:gd name="connsiteY13" fmla="*/ 8973 h 10000"/>
                <a:gd name="connsiteX14" fmla="*/ 8734 w 9118"/>
                <a:gd name="connsiteY14" fmla="*/ 6812 h 10000"/>
                <a:gd name="connsiteX15" fmla="*/ 8915 w 9118"/>
                <a:gd name="connsiteY15" fmla="*/ 6861 h 10000"/>
                <a:gd name="connsiteX0" fmla="*/ 8833 w 9056"/>
                <a:gd name="connsiteY0" fmla="*/ 6872 h 10011"/>
                <a:gd name="connsiteX1" fmla="*/ 8861 w 9056"/>
                <a:gd name="connsiteY1" fmla="*/ 3773 h 10011"/>
                <a:gd name="connsiteX2" fmla="*/ 6993 w 9056"/>
                <a:gd name="connsiteY2" fmla="*/ 6442 h 10011"/>
                <a:gd name="connsiteX3" fmla="*/ 5176 w 9056"/>
                <a:gd name="connsiteY3" fmla="*/ 7236 h 10011"/>
                <a:gd name="connsiteX4" fmla="*/ 1979 w 9056"/>
                <a:gd name="connsiteY4" fmla="*/ 23 h 10011"/>
                <a:gd name="connsiteX5" fmla="*/ 767 w 9056"/>
                <a:gd name="connsiteY5" fmla="*/ 1325 h 10011"/>
                <a:gd name="connsiteX6" fmla="*/ 17 w 9056"/>
                <a:gd name="connsiteY6" fmla="*/ 6315 h 10011"/>
                <a:gd name="connsiteX7" fmla="*/ 1478 w 9056"/>
                <a:gd name="connsiteY7" fmla="*/ 3074 h 10011"/>
                <a:gd name="connsiteX8" fmla="*/ 2237 w 9056"/>
                <a:gd name="connsiteY8" fmla="*/ 2470 h 10011"/>
                <a:gd name="connsiteX9" fmla="*/ 3264 w 9056"/>
                <a:gd name="connsiteY9" fmla="*/ 3995 h 10011"/>
                <a:gd name="connsiteX10" fmla="*/ 4441 w 9056"/>
                <a:gd name="connsiteY10" fmla="*/ 7522 h 10011"/>
                <a:gd name="connsiteX11" fmla="*/ 5993 w 9056"/>
                <a:gd name="connsiteY11" fmla="*/ 10001 h 10011"/>
                <a:gd name="connsiteX12" fmla="*/ 7489 w 9056"/>
                <a:gd name="connsiteY12" fmla="*/ 8984 h 10011"/>
                <a:gd name="connsiteX13" fmla="*/ 8635 w 9056"/>
                <a:gd name="connsiteY13" fmla="*/ 6823 h 10011"/>
                <a:gd name="connsiteX14" fmla="*/ 8833 w 9056"/>
                <a:gd name="connsiteY14" fmla="*/ 6872 h 10011"/>
                <a:gd name="connsiteX0" fmla="*/ 9729 w 9975"/>
                <a:gd name="connsiteY0" fmla="*/ 6854 h 9990"/>
                <a:gd name="connsiteX1" fmla="*/ 9760 w 9975"/>
                <a:gd name="connsiteY1" fmla="*/ 3759 h 9990"/>
                <a:gd name="connsiteX2" fmla="*/ 7697 w 9975"/>
                <a:gd name="connsiteY2" fmla="*/ 6425 h 9990"/>
                <a:gd name="connsiteX3" fmla="*/ 5691 w 9975"/>
                <a:gd name="connsiteY3" fmla="*/ 7218 h 9990"/>
                <a:gd name="connsiteX4" fmla="*/ 2160 w 9975"/>
                <a:gd name="connsiteY4" fmla="*/ 13 h 9990"/>
                <a:gd name="connsiteX5" fmla="*/ 822 w 9975"/>
                <a:gd name="connsiteY5" fmla="*/ 1314 h 9990"/>
                <a:gd name="connsiteX6" fmla="*/ 19 w 9975"/>
                <a:gd name="connsiteY6" fmla="*/ 3181 h 9990"/>
                <a:gd name="connsiteX7" fmla="*/ 1607 w 9975"/>
                <a:gd name="connsiteY7" fmla="*/ 3061 h 9990"/>
                <a:gd name="connsiteX8" fmla="*/ 2445 w 9975"/>
                <a:gd name="connsiteY8" fmla="*/ 2457 h 9990"/>
                <a:gd name="connsiteX9" fmla="*/ 3579 w 9975"/>
                <a:gd name="connsiteY9" fmla="*/ 3981 h 9990"/>
                <a:gd name="connsiteX10" fmla="*/ 4879 w 9975"/>
                <a:gd name="connsiteY10" fmla="*/ 7504 h 9990"/>
                <a:gd name="connsiteX11" fmla="*/ 6593 w 9975"/>
                <a:gd name="connsiteY11" fmla="*/ 9980 h 9990"/>
                <a:gd name="connsiteX12" fmla="*/ 8245 w 9975"/>
                <a:gd name="connsiteY12" fmla="*/ 8964 h 9990"/>
                <a:gd name="connsiteX13" fmla="*/ 9510 w 9975"/>
                <a:gd name="connsiteY13" fmla="*/ 6806 h 9990"/>
                <a:gd name="connsiteX14" fmla="*/ 9729 w 9975"/>
                <a:gd name="connsiteY14" fmla="*/ 6854 h 9990"/>
                <a:gd name="connsiteX0" fmla="*/ 9802 w 10049"/>
                <a:gd name="connsiteY0" fmla="*/ 6861 h 10000"/>
                <a:gd name="connsiteX1" fmla="*/ 9833 w 10049"/>
                <a:gd name="connsiteY1" fmla="*/ 3763 h 10000"/>
                <a:gd name="connsiteX2" fmla="*/ 7765 w 10049"/>
                <a:gd name="connsiteY2" fmla="*/ 6431 h 10000"/>
                <a:gd name="connsiteX3" fmla="*/ 5754 w 10049"/>
                <a:gd name="connsiteY3" fmla="*/ 7225 h 10000"/>
                <a:gd name="connsiteX4" fmla="*/ 2214 w 10049"/>
                <a:gd name="connsiteY4" fmla="*/ 13 h 10000"/>
                <a:gd name="connsiteX5" fmla="*/ 873 w 10049"/>
                <a:gd name="connsiteY5" fmla="*/ 1315 h 10000"/>
                <a:gd name="connsiteX6" fmla="*/ 68 w 10049"/>
                <a:gd name="connsiteY6" fmla="*/ 3184 h 10000"/>
                <a:gd name="connsiteX7" fmla="*/ 224 w 10049"/>
                <a:gd name="connsiteY7" fmla="*/ 3643 h 10000"/>
                <a:gd name="connsiteX8" fmla="*/ 1660 w 10049"/>
                <a:gd name="connsiteY8" fmla="*/ 3064 h 10000"/>
                <a:gd name="connsiteX9" fmla="*/ 2500 w 10049"/>
                <a:gd name="connsiteY9" fmla="*/ 2459 h 10000"/>
                <a:gd name="connsiteX10" fmla="*/ 3637 w 10049"/>
                <a:gd name="connsiteY10" fmla="*/ 3985 h 10000"/>
                <a:gd name="connsiteX11" fmla="*/ 4940 w 10049"/>
                <a:gd name="connsiteY11" fmla="*/ 7512 h 10000"/>
                <a:gd name="connsiteX12" fmla="*/ 6659 w 10049"/>
                <a:gd name="connsiteY12" fmla="*/ 9990 h 10000"/>
                <a:gd name="connsiteX13" fmla="*/ 8315 w 10049"/>
                <a:gd name="connsiteY13" fmla="*/ 8973 h 10000"/>
                <a:gd name="connsiteX14" fmla="*/ 9583 w 10049"/>
                <a:gd name="connsiteY14" fmla="*/ 6813 h 10000"/>
                <a:gd name="connsiteX15" fmla="*/ 9802 w 10049"/>
                <a:gd name="connsiteY15" fmla="*/ 6861 h 10000"/>
                <a:gd name="connsiteX0" fmla="*/ 9788 w 10035"/>
                <a:gd name="connsiteY0" fmla="*/ 6860 h 9999"/>
                <a:gd name="connsiteX1" fmla="*/ 9819 w 10035"/>
                <a:gd name="connsiteY1" fmla="*/ 3762 h 9999"/>
                <a:gd name="connsiteX2" fmla="*/ 7751 w 10035"/>
                <a:gd name="connsiteY2" fmla="*/ 6430 h 9999"/>
                <a:gd name="connsiteX3" fmla="*/ 5740 w 10035"/>
                <a:gd name="connsiteY3" fmla="*/ 7224 h 9999"/>
                <a:gd name="connsiteX4" fmla="*/ 2200 w 10035"/>
                <a:gd name="connsiteY4" fmla="*/ 12 h 9999"/>
                <a:gd name="connsiteX5" fmla="*/ 859 w 10035"/>
                <a:gd name="connsiteY5" fmla="*/ 1314 h 9999"/>
                <a:gd name="connsiteX6" fmla="*/ 77 w 10035"/>
                <a:gd name="connsiteY6" fmla="*/ 2798 h 9999"/>
                <a:gd name="connsiteX7" fmla="*/ 210 w 10035"/>
                <a:gd name="connsiteY7" fmla="*/ 3642 h 9999"/>
                <a:gd name="connsiteX8" fmla="*/ 1646 w 10035"/>
                <a:gd name="connsiteY8" fmla="*/ 3063 h 9999"/>
                <a:gd name="connsiteX9" fmla="*/ 2486 w 10035"/>
                <a:gd name="connsiteY9" fmla="*/ 2458 h 9999"/>
                <a:gd name="connsiteX10" fmla="*/ 3623 w 10035"/>
                <a:gd name="connsiteY10" fmla="*/ 3984 h 9999"/>
                <a:gd name="connsiteX11" fmla="*/ 4926 w 10035"/>
                <a:gd name="connsiteY11" fmla="*/ 7511 h 9999"/>
                <a:gd name="connsiteX12" fmla="*/ 6645 w 10035"/>
                <a:gd name="connsiteY12" fmla="*/ 9989 h 9999"/>
                <a:gd name="connsiteX13" fmla="*/ 8301 w 10035"/>
                <a:gd name="connsiteY13" fmla="*/ 8972 h 9999"/>
                <a:gd name="connsiteX14" fmla="*/ 9569 w 10035"/>
                <a:gd name="connsiteY14" fmla="*/ 6812 h 9999"/>
                <a:gd name="connsiteX15" fmla="*/ 9788 w 10035"/>
                <a:gd name="connsiteY15" fmla="*/ 6860 h 9999"/>
                <a:gd name="connsiteX0" fmla="*/ 9817 w 10063"/>
                <a:gd name="connsiteY0" fmla="*/ 6861 h 10000"/>
                <a:gd name="connsiteX1" fmla="*/ 9848 w 10063"/>
                <a:gd name="connsiteY1" fmla="*/ 3762 h 10000"/>
                <a:gd name="connsiteX2" fmla="*/ 7787 w 10063"/>
                <a:gd name="connsiteY2" fmla="*/ 6431 h 10000"/>
                <a:gd name="connsiteX3" fmla="*/ 5783 w 10063"/>
                <a:gd name="connsiteY3" fmla="*/ 7225 h 10000"/>
                <a:gd name="connsiteX4" fmla="*/ 2255 w 10063"/>
                <a:gd name="connsiteY4" fmla="*/ 12 h 10000"/>
                <a:gd name="connsiteX5" fmla="*/ 919 w 10063"/>
                <a:gd name="connsiteY5" fmla="*/ 1314 h 10000"/>
                <a:gd name="connsiteX6" fmla="*/ 140 w 10063"/>
                <a:gd name="connsiteY6" fmla="*/ 2798 h 10000"/>
                <a:gd name="connsiteX7" fmla="*/ 157 w 10063"/>
                <a:gd name="connsiteY7" fmla="*/ 3498 h 10000"/>
                <a:gd name="connsiteX8" fmla="*/ 1703 w 10063"/>
                <a:gd name="connsiteY8" fmla="*/ 3063 h 10000"/>
                <a:gd name="connsiteX9" fmla="*/ 2540 w 10063"/>
                <a:gd name="connsiteY9" fmla="*/ 2458 h 10000"/>
                <a:gd name="connsiteX10" fmla="*/ 3673 w 10063"/>
                <a:gd name="connsiteY10" fmla="*/ 3984 h 10000"/>
                <a:gd name="connsiteX11" fmla="*/ 4972 w 10063"/>
                <a:gd name="connsiteY11" fmla="*/ 7512 h 10000"/>
                <a:gd name="connsiteX12" fmla="*/ 6685 w 10063"/>
                <a:gd name="connsiteY12" fmla="*/ 9990 h 10000"/>
                <a:gd name="connsiteX13" fmla="*/ 8335 w 10063"/>
                <a:gd name="connsiteY13" fmla="*/ 8973 h 10000"/>
                <a:gd name="connsiteX14" fmla="*/ 9599 w 10063"/>
                <a:gd name="connsiteY14" fmla="*/ 6813 h 10000"/>
                <a:gd name="connsiteX15" fmla="*/ 9817 w 10063"/>
                <a:gd name="connsiteY15" fmla="*/ 6861 h 10000"/>
                <a:gd name="connsiteX0" fmla="*/ 9829 w 10075"/>
                <a:gd name="connsiteY0" fmla="*/ 6861 h 10000"/>
                <a:gd name="connsiteX1" fmla="*/ 9860 w 10075"/>
                <a:gd name="connsiteY1" fmla="*/ 3762 h 10000"/>
                <a:gd name="connsiteX2" fmla="*/ 7799 w 10075"/>
                <a:gd name="connsiteY2" fmla="*/ 6431 h 10000"/>
                <a:gd name="connsiteX3" fmla="*/ 5795 w 10075"/>
                <a:gd name="connsiteY3" fmla="*/ 7225 h 10000"/>
                <a:gd name="connsiteX4" fmla="*/ 2267 w 10075"/>
                <a:gd name="connsiteY4" fmla="*/ 12 h 10000"/>
                <a:gd name="connsiteX5" fmla="*/ 931 w 10075"/>
                <a:gd name="connsiteY5" fmla="*/ 1314 h 10000"/>
                <a:gd name="connsiteX6" fmla="*/ 152 w 10075"/>
                <a:gd name="connsiteY6" fmla="*/ 2798 h 10000"/>
                <a:gd name="connsiteX7" fmla="*/ 151 w 10075"/>
                <a:gd name="connsiteY7" fmla="*/ 3546 h 10000"/>
                <a:gd name="connsiteX8" fmla="*/ 1715 w 10075"/>
                <a:gd name="connsiteY8" fmla="*/ 3063 h 10000"/>
                <a:gd name="connsiteX9" fmla="*/ 2552 w 10075"/>
                <a:gd name="connsiteY9" fmla="*/ 2458 h 10000"/>
                <a:gd name="connsiteX10" fmla="*/ 3685 w 10075"/>
                <a:gd name="connsiteY10" fmla="*/ 3984 h 10000"/>
                <a:gd name="connsiteX11" fmla="*/ 4984 w 10075"/>
                <a:gd name="connsiteY11" fmla="*/ 7512 h 10000"/>
                <a:gd name="connsiteX12" fmla="*/ 6697 w 10075"/>
                <a:gd name="connsiteY12" fmla="*/ 9990 h 10000"/>
                <a:gd name="connsiteX13" fmla="*/ 8347 w 10075"/>
                <a:gd name="connsiteY13" fmla="*/ 8973 h 10000"/>
                <a:gd name="connsiteX14" fmla="*/ 9611 w 10075"/>
                <a:gd name="connsiteY14" fmla="*/ 6813 h 10000"/>
                <a:gd name="connsiteX15" fmla="*/ 9829 w 10075"/>
                <a:gd name="connsiteY15" fmla="*/ 6861 h 10000"/>
                <a:gd name="connsiteX0" fmla="*/ 9736 w 9982"/>
                <a:gd name="connsiteY0" fmla="*/ 6861 h 10000"/>
                <a:gd name="connsiteX1" fmla="*/ 9767 w 9982"/>
                <a:gd name="connsiteY1" fmla="*/ 3762 h 10000"/>
                <a:gd name="connsiteX2" fmla="*/ 7706 w 9982"/>
                <a:gd name="connsiteY2" fmla="*/ 6431 h 10000"/>
                <a:gd name="connsiteX3" fmla="*/ 5702 w 9982"/>
                <a:gd name="connsiteY3" fmla="*/ 7225 h 10000"/>
                <a:gd name="connsiteX4" fmla="*/ 2174 w 9982"/>
                <a:gd name="connsiteY4" fmla="*/ 12 h 10000"/>
                <a:gd name="connsiteX5" fmla="*/ 838 w 9982"/>
                <a:gd name="connsiteY5" fmla="*/ 1314 h 10000"/>
                <a:gd name="connsiteX6" fmla="*/ 59 w 9982"/>
                <a:gd name="connsiteY6" fmla="*/ 2798 h 10000"/>
                <a:gd name="connsiteX7" fmla="*/ 58 w 9982"/>
                <a:gd name="connsiteY7" fmla="*/ 3546 h 10000"/>
                <a:gd name="connsiteX8" fmla="*/ 1622 w 9982"/>
                <a:gd name="connsiteY8" fmla="*/ 3063 h 10000"/>
                <a:gd name="connsiteX9" fmla="*/ 2459 w 9982"/>
                <a:gd name="connsiteY9" fmla="*/ 2458 h 10000"/>
                <a:gd name="connsiteX10" fmla="*/ 3592 w 9982"/>
                <a:gd name="connsiteY10" fmla="*/ 3984 h 10000"/>
                <a:gd name="connsiteX11" fmla="*/ 4891 w 9982"/>
                <a:gd name="connsiteY11" fmla="*/ 7512 h 10000"/>
                <a:gd name="connsiteX12" fmla="*/ 6604 w 9982"/>
                <a:gd name="connsiteY12" fmla="*/ 9990 h 10000"/>
                <a:gd name="connsiteX13" fmla="*/ 8254 w 9982"/>
                <a:gd name="connsiteY13" fmla="*/ 8973 h 10000"/>
                <a:gd name="connsiteX14" fmla="*/ 9518 w 9982"/>
                <a:gd name="connsiteY14" fmla="*/ 6813 h 10000"/>
                <a:gd name="connsiteX15" fmla="*/ 9736 w 9982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05 w 9951"/>
                <a:gd name="connsiteY0" fmla="*/ 6861 h 10000"/>
                <a:gd name="connsiteX1" fmla="*/ 9736 w 9951"/>
                <a:gd name="connsiteY1" fmla="*/ 3762 h 10000"/>
                <a:gd name="connsiteX2" fmla="*/ 7671 w 9951"/>
                <a:gd name="connsiteY2" fmla="*/ 6431 h 10000"/>
                <a:gd name="connsiteX3" fmla="*/ 5663 w 9951"/>
                <a:gd name="connsiteY3" fmla="*/ 7225 h 10000"/>
                <a:gd name="connsiteX4" fmla="*/ 2129 w 9951"/>
                <a:gd name="connsiteY4" fmla="*/ 12 h 10000"/>
                <a:gd name="connsiteX5" fmla="*/ 791 w 9951"/>
                <a:gd name="connsiteY5" fmla="*/ 1314 h 10000"/>
                <a:gd name="connsiteX6" fmla="*/ 10 w 9951"/>
                <a:gd name="connsiteY6" fmla="*/ 2798 h 10000"/>
                <a:gd name="connsiteX7" fmla="*/ 9 w 9951"/>
                <a:gd name="connsiteY7" fmla="*/ 3546 h 10000"/>
                <a:gd name="connsiteX8" fmla="*/ 1576 w 9951"/>
                <a:gd name="connsiteY8" fmla="*/ 3063 h 10000"/>
                <a:gd name="connsiteX9" fmla="*/ 2414 w 9951"/>
                <a:gd name="connsiteY9" fmla="*/ 2458 h 10000"/>
                <a:gd name="connsiteX10" fmla="*/ 3549 w 9951"/>
                <a:gd name="connsiteY10" fmla="*/ 3984 h 10000"/>
                <a:gd name="connsiteX11" fmla="*/ 4851 w 9951"/>
                <a:gd name="connsiteY11" fmla="*/ 7512 h 10000"/>
                <a:gd name="connsiteX12" fmla="*/ 6567 w 9951"/>
                <a:gd name="connsiteY12" fmla="*/ 9990 h 10000"/>
                <a:gd name="connsiteX13" fmla="*/ 8220 w 9951"/>
                <a:gd name="connsiteY13" fmla="*/ 8973 h 10000"/>
                <a:gd name="connsiteX14" fmla="*/ 9486 w 9951"/>
                <a:gd name="connsiteY14" fmla="*/ 6813 h 10000"/>
                <a:gd name="connsiteX15" fmla="*/ 9705 w 9951"/>
                <a:gd name="connsiteY15" fmla="*/ 6861 h 10000"/>
                <a:gd name="connsiteX0" fmla="*/ 9746 w 9993"/>
                <a:gd name="connsiteY0" fmla="*/ 6861 h 10000"/>
                <a:gd name="connsiteX1" fmla="*/ 9777 w 9993"/>
                <a:gd name="connsiteY1" fmla="*/ 3762 h 10000"/>
                <a:gd name="connsiteX2" fmla="*/ 7702 w 9993"/>
                <a:gd name="connsiteY2" fmla="*/ 6431 h 10000"/>
                <a:gd name="connsiteX3" fmla="*/ 5684 w 9993"/>
                <a:gd name="connsiteY3" fmla="*/ 7225 h 10000"/>
                <a:gd name="connsiteX4" fmla="*/ 2132 w 9993"/>
                <a:gd name="connsiteY4" fmla="*/ 12 h 10000"/>
                <a:gd name="connsiteX5" fmla="*/ 788 w 9993"/>
                <a:gd name="connsiteY5" fmla="*/ 1314 h 10000"/>
                <a:gd name="connsiteX6" fmla="*/ 3 w 9993"/>
                <a:gd name="connsiteY6" fmla="*/ 2798 h 10000"/>
                <a:gd name="connsiteX7" fmla="*/ 2 w 9993"/>
                <a:gd name="connsiteY7" fmla="*/ 3546 h 10000"/>
                <a:gd name="connsiteX8" fmla="*/ 1577 w 9993"/>
                <a:gd name="connsiteY8" fmla="*/ 3063 h 10000"/>
                <a:gd name="connsiteX9" fmla="*/ 2419 w 9993"/>
                <a:gd name="connsiteY9" fmla="*/ 2458 h 10000"/>
                <a:gd name="connsiteX10" fmla="*/ 3559 w 9993"/>
                <a:gd name="connsiteY10" fmla="*/ 3984 h 10000"/>
                <a:gd name="connsiteX11" fmla="*/ 4868 w 9993"/>
                <a:gd name="connsiteY11" fmla="*/ 7512 h 10000"/>
                <a:gd name="connsiteX12" fmla="*/ 6592 w 9993"/>
                <a:gd name="connsiteY12" fmla="*/ 9990 h 10000"/>
                <a:gd name="connsiteX13" fmla="*/ 8253 w 9993"/>
                <a:gd name="connsiteY13" fmla="*/ 8973 h 10000"/>
                <a:gd name="connsiteX14" fmla="*/ 9526 w 9993"/>
                <a:gd name="connsiteY14" fmla="*/ 6813 h 10000"/>
                <a:gd name="connsiteX15" fmla="*/ 9746 w 9993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30 w 10000"/>
                <a:gd name="connsiteY8" fmla="*/ 2196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9 w 10000"/>
                <a:gd name="connsiteY8" fmla="*/ 1112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5650 h 8789"/>
                <a:gd name="connsiteX1" fmla="*/ 9784 w 10000"/>
                <a:gd name="connsiteY1" fmla="*/ 2551 h 8789"/>
                <a:gd name="connsiteX2" fmla="*/ 7707 w 10000"/>
                <a:gd name="connsiteY2" fmla="*/ 5220 h 8789"/>
                <a:gd name="connsiteX3" fmla="*/ 5688 w 10000"/>
                <a:gd name="connsiteY3" fmla="*/ 6014 h 8789"/>
                <a:gd name="connsiteX4" fmla="*/ 2123 w 10000"/>
                <a:gd name="connsiteY4" fmla="*/ 210 h 8789"/>
                <a:gd name="connsiteX5" fmla="*/ 789 w 10000"/>
                <a:gd name="connsiteY5" fmla="*/ 103 h 8789"/>
                <a:gd name="connsiteX6" fmla="*/ 3 w 10000"/>
                <a:gd name="connsiteY6" fmla="*/ 1587 h 8789"/>
                <a:gd name="connsiteX7" fmla="*/ 2 w 10000"/>
                <a:gd name="connsiteY7" fmla="*/ 2335 h 8789"/>
                <a:gd name="connsiteX8" fmla="*/ 1263 w 10000"/>
                <a:gd name="connsiteY8" fmla="*/ 768 h 8789"/>
                <a:gd name="connsiteX9" fmla="*/ 2421 w 10000"/>
                <a:gd name="connsiteY9" fmla="*/ 1247 h 8789"/>
                <a:gd name="connsiteX10" fmla="*/ 3561 w 10000"/>
                <a:gd name="connsiteY10" fmla="*/ 2773 h 8789"/>
                <a:gd name="connsiteX11" fmla="*/ 4871 w 10000"/>
                <a:gd name="connsiteY11" fmla="*/ 6301 h 8789"/>
                <a:gd name="connsiteX12" fmla="*/ 6597 w 10000"/>
                <a:gd name="connsiteY12" fmla="*/ 8779 h 8789"/>
                <a:gd name="connsiteX13" fmla="*/ 8259 w 10000"/>
                <a:gd name="connsiteY13" fmla="*/ 7762 h 8789"/>
                <a:gd name="connsiteX14" fmla="*/ 9533 w 10000"/>
                <a:gd name="connsiteY14" fmla="*/ 5602 h 8789"/>
                <a:gd name="connsiteX15" fmla="*/ 9753 w 10000"/>
                <a:gd name="connsiteY15" fmla="*/ 5650 h 8789"/>
                <a:gd name="connsiteX0" fmla="*/ 9753 w 10000"/>
                <a:gd name="connsiteY0" fmla="*/ 7560 h 11132"/>
                <a:gd name="connsiteX1" fmla="*/ 9784 w 10000"/>
                <a:gd name="connsiteY1" fmla="*/ 4034 h 11132"/>
                <a:gd name="connsiteX2" fmla="*/ 7707 w 10000"/>
                <a:gd name="connsiteY2" fmla="*/ 7071 h 11132"/>
                <a:gd name="connsiteX3" fmla="*/ 5688 w 10000"/>
                <a:gd name="connsiteY3" fmla="*/ 7975 h 11132"/>
                <a:gd name="connsiteX4" fmla="*/ 2196 w 10000"/>
                <a:gd name="connsiteY4" fmla="*/ 15 h 11132"/>
                <a:gd name="connsiteX5" fmla="*/ 789 w 10000"/>
                <a:gd name="connsiteY5" fmla="*/ 1249 h 11132"/>
                <a:gd name="connsiteX6" fmla="*/ 3 w 10000"/>
                <a:gd name="connsiteY6" fmla="*/ 2938 h 11132"/>
                <a:gd name="connsiteX7" fmla="*/ 2 w 10000"/>
                <a:gd name="connsiteY7" fmla="*/ 3789 h 11132"/>
                <a:gd name="connsiteX8" fmla="*/ 1263 w 10000"/>
                <a:gd name="connsiteY8" fmla="*/ 2006 h 11132"/>
                <a:gd name="connsiteX9" fmla="*/ 2421 w 10000"/>
                <a:gd name="connsiteY9" fmla="*/ 2551 h 11132"/>
                <a:gd name="connsiteX10" fmla="*/ 3561 w 10000"/>
                <a:gd name="connsiteY10" fmla="*/ 4287 h 11132"/>
                <a:gd name="connsiteX11" fmla="*/ 4871 w 10000"/>
                <a:gd name="connsiteY11" fmla="*/ 8301 h 11132"/>
                <a:gd name="connsiteX12" fmla="*/ 6597 w 10000"/>
                <a:gd name="connsiteY12" fmla="*/ 11121 h 11132"/>
                <a:gd name="connsiteX13" fmla="*/ 8259 w 10000"/>
                <a:gd name="connsiteY13" fmla="*/ 9963 h 11132"/>
                <a:gd name="connsiteX14" fmla="*/ 9533 w 10000"/>
                <a:gd name="connsiteY14" fmla="*/ 7506 h 11132"/>
                <a:gd name="connsiteX15" fmla="*/ 9753 w 10000"/>
                <a:gd name="connsiteY15" fmla="*/ 7560 h 11132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21 w 10000"/>
                <a:gd name="connsiteY9" fmla="*/ 255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36 w 10000"/>
                <a:gd name="connsiteY9" fmla="*/ 181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49 w 10000"/>
                <a:gd name="connsiteY10" fmla="*/ 4784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48 h 11120"/>
                <a:gd name="connsiteX1" fmla="*/ 9784 w 10000"/>
                <a:gd name="connsiteY1" fmla="*/ 4022 h 11120"/>
                <a:gd name="connsiteX2" fmla="*/ 7707 w 10000"/>
                <a:gd name="connsiteY2" fmla="*/ 7059 h 11120"/>
                <a:gd name="connsiteX3" fmla="*/ 5688 w 10000"/>
                <a:gd name="connsiteY3" fmla="*/ 7963 h 11120"/>
                <a:gd name="connsiteX4" fmla="*/ 3359 w 10000"/>
                <a:gd name="connsiteY4" fmla="*/ 1503 h 11120"/>
                <a:gd name="connsiteX5" fmla="*/ 2196 w 10000"/>
                <a:gd name="connsiteY5" fmla="*/ 3 h 11120"/>
                <a:gd name="connsiteX6" fmla="*/ 789 w 10000"/>
                <a:gd name="connsiteY6" fmla="*/ 1237 h 11120"/>
                <a:gd name="connsiteX7" fmla="*/ 3 w 10000"/>
                <a:gd name="connsiteY7" fmla="*/ 2926 h 11120"/>
                <a:gd name="connsiteX8" fmla="*/ 2 w 10000"/>
                <a:gd name="connsiteY8" fmla="*/ 3777 h 11120"/>
                <a:gd name="connsiteX9" fmla="*/ 1263 w 10000"/>
                <a:gd name="connsiteY9" fmla="*/ 1994 h 11120"/>
                <a:gd name="connsiteX10" fmla="*/ 2461 w 10000"/>
                <a:gd name="connsiteY10" fmla="*/ 2374 h 11120"/>
                <a:gd name="connsiteX11" fmla="*/ 3549 w 10000"/>
                <a:gd name="connsiteY11" fmla="*/ 4768 h 11120"/>
                <a:gd name="connsiteX12" fmla="*/ 4871 w 10000"/>
                <a:gd name="connsiteY12" fmla="*/ 8289 h 11120"/>
                <a:gd name="connsiteX13" fmla="*/ 6597 w 10000"/>
                <a:gd name="connsiteY13" fmla="*/ 11109 h 11120"/>
                <a:gd name="connsiteX14" fmla="*/ 8259 w 10000"/>
                <a:gd name="connsiteY14" fmla="*/ 9951 h 11120"/>
                <a:gd name="connsiteX15" fmla="*/ 9533 w 10000"/>
                <a:gd name="connsiteY15" fmla="*/ 7494 h 11120"/>
                <a:gd name="connsiteX16" fmla="*/ 9753 w 10000"/>
                <a:gd name="connsiteY16" fmla="*/ 7548 h 11120"/>
                <a:gd name="connsiteX0" fmla="*/ 9753 w 10000"/>
                <a:gd name="connsiteY0" fmla="*/ 7548 h 11259"/>
                <a:gd name="connsiteX1" fmla="*/ 9784 w 10000"/>
                <a:gd name="connsiteY1" fmla="*/ 4022 h 11259"/>
                <a:gd name="connsiteX2" fmla="*/ 7707 w 10000"/>
                <a:gd name="connsiteY2" fmla="*/ 7059 h 11259"/>
                <a:gd name="connsiteX3" fmla="*/ 5688 w 10000"/>
                <a:gd name="connsiteY3" fmla="*/ 7963 h 11259"/>
                <a:gd name="connsiteX4" fmla="*/ 3359 w 10000"/>
                <a:gd name="connsiteY4" fmla="*/ 1503 h 11259"/>
                <a:gd name="connsiteX5" fmla="*/ 2196 w 10000"/>
                <a:gd name="connsiteY5" fmla="*/ 3 h 11259"/>
                <a:gd name="connsiteX6" fmla="*/ 789 w 10000"/>
                <a:gd name="connsiteY6" fmla="*/ 1237 h 11259"/>
                <a:gd name="connsiteX7" fmla="*/ 3 w 10000"/>
                <a:gd name="connsiteY7" fmla="*/ 2926 h 11259"/>
                <a:gd name="connsiteX8" fmla="*/ 2 w 10000"/>
                <a:gd name="connsiteY8" fmla="*/ 3777 h 11259"/>
                <a:gd name="connsiteX9" fmla="*/ 1263 w 10000"/>
                <a:gd name="connsiteY9" fmla="*/ 1994 h 11259"/>
                <a:gd name="connsiteX10" fmla="*/ 2461 w 10000"/>
                <a:gd name="connsiteY10" fmla="*/ 2374 h 11259"/>
                <a:gd name="connsiteX11" fmla="*/ 3549 w 10000"/>
                <a:gd name="connsiteY11" fmla="*/ 4768 h 11259"/>
                <a:gd name="connsiteX12" fmla="*/ 4886 w 10000"/>
                <a:gd name="connsiteY12" fmla="*/ 7220 h 11259"/>
                <a:gd name="connsiteX13" fmla="*/ 6597 w 10000"/>
                <a:gd name="connsiteY13" fmla="*/ 11109 h 11259"/>
                <a:gd name="connsiteX14" fmla="*/ 8259 w 10000"/>
                <a:gd name="connsiteY14" fmla="*/ 9951 h 11259"/>
                <a:gd name="connsiteX15" fmla="*/ 9533 w 10000"/>
                <a:gd name="connsiteY15" fmla="*/ 7494 h 11259"/>
                <a:gd name="connsiteX16" fmla="*/ 9753 w 10000"/>
                <a:gd name="connsiteY16" fmla="*/ 7548 h 11259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88 w 10000"/>
                <a:gd name="connsiteY3" fmla="*/ 7963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69 w 10000"/>
                <a:gd name="connsiteY3" fmla="*/ 9196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733 w 10000"/>
                <a:gd name="connsiteY3" fmla="*/ 8292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0074"/>
                <a:gd name="connsiteX1" fmla="*/ 9784 w 10000"/>
                <a:gd name="connsiteY1" fmla="*/ 4022 h 10074"/>
                <a:gd name="connsiteX2" fmla="*/ 7707 w 10000"/>
                <a:gd name="connsiteY2" fmla="*/ 7059 h 10074"/>
                <a:gd name="connsiteX3" fmla="*/ 5733 w 10000"/>
                <a:gd name="connsiteY3" fmla="*/ 8292 h 10074"/>
                <a:gd name="connsiteX4" fmla="*/ 3359 w 10000"/>
                <a:gd name="connsiteY4" fmla="*/ 1503 h 10074"/>
                <a:gd name="connsiteX5" fmla="*/ 2196 w 10000"/>
                <a:gd name="connsiteY5" fmla="*/ 3 h 10074"/>
                <a:gd name="connsiteX6" fmla="*/ 789 w 10000"/>
                <a:gd name="connsiteY6" fmla="*/ 1237 h 10074"/>
                <a:gd name="connsiteX7" fmla="*/ 3 w 10000"/>
                <a:gd name="connsiteY7" fmla="*/ 2926 h 10074"/>
                <a:gd name="connsiteX8" fmla="*/ 2 w 10000"/>
                <a:gd name="connsiteY8" fmla="*/ 3777 h 10074"/>
                <a:gd name="connsiteX9" fmla="*/ 1263 w 10000"/>
                <a:gd name="connsiteY9" fmla="*/ 1994 h 10074"/>
                <a:gd name="connsiteX10" fmla="*/ 2461 w 10000"/>
                <a:gd name="connsiteY10" fmla="*/ 2374 h 10074"/>
                <a:gd name="connsiteX11" fmla="*/ 3549 w 10000"/>
                <a:gd name="connsiteY11" fmla="*/ 4768 h 10074"/>
                <a:gd name="connsiteX12" fmla="*/ 4886 w 10000"/>
                <a:gd name="connsiteY12" fmla="*/ 8165 h 10074"/>
                <a:gd name="connsiteX13" fmla="*/ 6614 w 10000"/>
                <a:gd name="connsiteY13" fmla="*/ 9547 h 10074"/>
                <a:gd name="connsiteX14" fmla="*/ 8259 w 10000"/>
                <a:gd name="connsiteY14" fmla="*/ 9951 h 10074"/>
                <a:gd name="connsiteX15" fmla="*/ 9533 w 10000"/>
                <a:gd name="connsiteY15" fmla="*/ 7494 h 10074"/>
                <a:gd name="connsiteX16" fmla="*/ 9753 w 10000"/>
                <a:gd name="connsiteY16" fmla="*/ 7548 h 10074"/>
                <a:gd name="connsiteX0" fmla="*/ 9753 w 10000"/>
                <a:gd name="connsiteY0" fmla="*/ 7548 h 10374"/>
                <a:gd name="connsiteX1" fmla="*/ 9784 w 10000"/>
                <a:gd name="connsiteY1" fmla="*/ 4022 h 10374"/>
                <a:gd name="connsiteX2" fmla="*/ 7707 w 10000"/>
                <a:gd name="connsiteY2" fmla="*/ 7059 h 10374"/>
                <a:gd name="connsiteX3" fmla="*/ 5733 w 10000"/>
                <a:gd name="connsiteY3" fmla="*/ 8292 h 10374"/>
                <a:gd name="connsiteX4" fmla="*/ 3359 w 10000"/>
                <a:gd name="connsiteY4" fmla="*/ 1503 h 10374"/>
                <a:gd name="connsiteX5" fmla="*/ 2196 w 10000"/>
                <a:gd name="connsiteY5" fmla="*/ 3 h 10374"/>
                <a:gd name="connsiteX6" fmla="*/ 789 w 10000"/>
                <a:gd name="connsiteY6" fmla="*/ 1237 h 10374"/>
                <a:gd name="connsiteX7" fmla="*/ 3 w 10000"/>
                <a:gd name="connsiteY7" fmla="*/ 2926 h 10374"/>
                <a:gd name="connsiteX8" fmla="*/ 2 w 10000"/>
                <a:gd name="connsiteY8" fmla="*/ 3777 h 10374"/>
                <a:gd name="connsiteX9" fmla="*/ 1263 w 10000"/>
                <a:gd name="connsiteY9" fmla="*/ 1994 h 10374"/>
                <a:gd name="connsiteX10" fmla="*/ 2461 w 10000"/>
                <a:gd name="connsiteY10" fmla="*/ 2374 h 10374"/>
                <a:gd name="connsiteX11" fmla="*/ 3549 w 10000"/>
                <a:gd name="connsiteY11" fmla="*/ 4768 h 10374"/>
                <a:gd name="connsiteX12" fmla="*/ 4886 w 10000"/>
                <a:gd name="connsiteY12" fmla="*/ 8165 h 10374"/>
                <a:gd name="connsiteX13" fmla="*/ 6614 w 10000"/>
                <a:gd name="connsiteY13" fmla="*/ 10205 h 10374"/>
                <a:gd name="connsiteX14" fmla="*/ 8259 w 10000"/>
                <a:gd name="connsiteY14" fmla="*/ 9951 h 10374"/>
                <a:gd name="connsiteX15" fmla="*/ 9533 w 10000"/>
                <a:gd name="connsiteY15" fmla="*/ 7494 h 10374"/>
                <a:gd name="connsiteX16" fmla="*/ 9753 w 10000"/>
                <a:gd name="connsiteY16" fmla="*/ 7548 h 10374"/>
                <a:gd name="connsiteX0" fmla="*/ 9753 w 10000"/>
                <a:gd name="connsiteY0" fmla="*/ 7548 h 10252"/>
                <a:gd name="connsiteX1" fmla="*/ 9784 w 10000"/>
                <a:gd name="connsiteY1" fmla="*/ 4022 h 10252"/>
                <a:gd name="connsiteX2" fmla="*/ 7707 w 10000"/>
                <a:gd name="connsiteY2" fmla="*/ 7059 h 10252"/>
                <a:gd name="connsiteX3" fmla="*/ 5733 w 10000"/>
                <a:gd name="connsiteY3" fmla="*/ 8292 h 10252"/>
                <a:gd name="connsiteX4" fmla="*/ 3359 w 10000"/>
                <a:gd name="connsiteY4" fmla="*/ 1503 h 10252"/>
                <a:gd name="connsiteX5" fmla="*/ 2196 w 10000"/>
                <a:gd name="connsiteY5" fmla="*/ 3 h 10252"/>
                <a:gd name="connsiteX6" fmla="*/ 789 w 10000"/>
                <a:gd name="connsiteY6" fmla="*/ 1237 h 10252"/>
                <a:gd name="connsiteX7" fmla="*/ 3 w 10000"/>
                <a:gd name="connsiteY7" fmla="*/ 2926 h 10252"/>
                <a:gd name="connsiteX8" fmla="*/ 2 w 10000"/>
                <a:gd name="connsiteY8" fmla="*/ 3777 h 10252"/>
                <a:gd name="connsiteX9" fmla="*/ 1263 w 10000"/>
                <a:gd name="connsiteY9" fmla="*/ 1994 h 10252"/>
                <a:gd name="connsiteX10" fmla="*/ 2461 w 10000"/>
                <a:gd name="connsiteY10" fmla="*/ 2374 h 10252"/>
                <a:gd name="connsiteX11" fmla="*/ 3549 w 10000"/>
                <a:gd name="connsiteY11" fmla="*/ 4768 h 10252"/>
                <a:gd name="connsiteX12" fmla="*/ 4886 w 10000"/>
                <a:gd name="connsiteY12" fmla="*/ 8165 h 10252"/>
                <a:gd name="connsiteX13" fmla="*/ 6614 w 10000"/>
                <a:gd name="connsiteY13" fmla="*/ 10205 h 10252"/>
                <a:gd name="connsiteX14" fmla="*/ 8259 w 10000"/>
                <a:gd name="connsiteY14" fmla="*/ 9951 h 10252"/>
                <a:gd name="connsiteX15" fmla="*/ 9533 w 10000"/>
                <a:gd name="connsiteY15" fmla="*/ 7494 h 10252"/>
                <a:gd name="connsiteX16" fmla="*/ 9753 w 10000"/>
                <a:gd name="connsiteY16" fmla="*/ 7548 h 10252"/>
                <a:gd name="connsiteX0" fmla="*/ 9753 w 10000"/>
                <a:gd name="connsiteY0" fmla="*/ 7548 h 10268"/>
                <a:gd name="connsiteX1" fmla="*/ 9784 w 10000"/>
                <a:gd name="connsiteY1" fmla="*/ 4022 h 10268"/>
                <a:gd name="connsiteX2" fmla="*/ 7707 w 10000"/>
                <a:gd name="connsiteY2" fmla="*/ 7059 h 10268"/>
                <a:gd name="connsiteX3" fmla="*/ 5733 w 10000"/>
                <a:gd name="connsiteY3" fmla="*/ 8292 h 10268"/>
                <a:gd name="connsiteX4" fmla="*/ 3359 w 10000"/>
                <a:gd name="connsiteY4" fmla="*/ 1503 h 10268"/>
                <a:gd name="connsiteX5" fmla="*/ 2196 w 10000"/>
                <a:gd name="connsiteY5" fmla="*/ 3 h 10268"/>
                <a:gd name="connsiteX6" fmla="*/ 789 w 10000"/>
                <a:gd name="connsiteY6" fmla="*/ 1237 h 10268"/>
                <a:gd name="connsiteX7" fmla="*/ 3 w 10000"/>
                <a:gd name="connsiteY7" fmla="*/ 2926 h 10268"/>
                <a:gd name="connsiteX8" fmla="*/ 2 w 10000"/>
                <a:gd name="connsiteY8" fmla="*/ 3777 h 10268"/>
                <a:gd name="connsiteX9" fmla="*/ 1263 w 10000"/>
                <a:gd name="connsiteY9" fmla="*/ 1994 h 10268"/>
                <a:gd name="connsiteX10" fmla="*/ 2461 w 10000"/>
                <a:gd name="connsiteY10" fmla="*/ 2374 h 10268"/>
                <a:gd name="connsiteX11" fmla="*/ 3549 w 10000"/>
                <a:gd name="connsiteY11" fmla="*/ 4768 h 10268"/>
                <a:gd name="connsiteX12" fmla="*/ 4886 w 10000"/>
                <a:gd name="connsiteY12" fmla="*/ 8165 h 10268"/>
                <a:gd name="connsiteX13" fmla="*/ 6614 w 10000"/>
                <a:gd name="connsiteY13" fmla="*/ 10205 h 10268"/>
                <a:gd name="connsiteX14" fmla="*/ 8259 w 10000"/>
                <a:gd name="connsiteY14" fmla="*/ 9951 h 10268"/>
                <a:gd name="connsiteX15" fmla="*/ 9533 w 10000"/>
                <a:gd name="connsiteY15" fmla="*/ 7494 h 10268"/>
                <a:gd name="connsiteX16" fmla="*/ 9753 w 10000"/>
                <a:gd name="connsiteY16" fmla="*/ 7548 h 10268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7059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3 w 10000"/>
                <a:gd name="connsiteY2" fmla="*/ 8415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14"/>
                <a:gd name="connsiteX1" fmla="*/ 9784 w 10000"/>
                <a:gd name="connsiteY1" fmla="*/ 4022 h 10214"/>
                <a:gd name="connsiteX2" fmla="*/ 7707 w 10000"/>
                <a:gd name="connsiteY2" fmla="*/ 8168 h 10214"/>
                <a:gd name="connsiteX3" fmla="*/ 5733 w 10000"/>
                <a:gd name="connsiteY3" fmla="*/ 8292 h 10214"/>
                <a:gd name="connsiteX4" fmla="*/ 3359 w 10000"/>
                <a:gd name="connsiteY4" fmla="*/ 1503 h 10214"/>
                <a:gd name="connsiteX5" fmla="*/ 2196 w 10000"/>
                <a:gd name="connsiteY5" fmla="*/ 3 h 10214"/>
                <a:gd name="connsiteX6" fmla="*/ 789 w 10000"/>
                <a:gd name="connsiteY6" fmla="*/ 1237 h 10214"/>
                <a:gd name="connsiteX7" fmla="*/ 3 w 10000"/>
                <a:gd name="connsiteY7" fmla="*/ 2926 h 10214"/>
                <a:gd name="connsiteX8" fmla="*/ 2 w 10000"/>
                <a:gd name="connsiteY8" fmla="*/ 3777 h 10214"/>
                <a:gd name="connsiteX9" fmla="*/ 1263 w 10000"/>
                <a:gd name="connsiteY9" fmla="*/ 1994 h 10214"/>
                <a:gd name="connsiteX10" fmla="*/ 2461 w 10000"/>
                <a:gd name="connsiteY10" fmla="*/ 2374 h 10214"/>
                <a:gd name="connsiteX11" fmla="*/ 3549 w 10000"/>
                <a:gd name="connsiteY11" fmla="*/ 4768 h 10214"/>
                <a:gd name="connsiteX12" fmla="*/ 4886 w 10000"/>
                <a:gd name="connsiteY12" fmla="*/ 8165 h 10214"/>
                <a:gd name="connsiteX13" fmla="*/ 6614 w 10000"/>
                <a:gd name="connsiteY13" fmla="*/ 10205 h 10214"/>
                <a:gd name="connsiteX14" fmla="*/ 8278 w 10000"/>
                <a:gd name="connsiteY14" fmla="*/ 8882 h 10214"/>
                <a:gd name="connsiteX15" fmla="*/ 9533 w 10000"/>
                <a:gd name="connsiteY15" fmla="*/ 7494 h 10214"/>
                <a:gd name="connsiteX16" fmla="*/ 9753 w 10000"/>
                <a:gd name="connsiteY16" fmla="*/ 7548 h 10214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6 w 10000"/>
                <a:gd name="connsiteY14" fmla="*/ 818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16"/>
                <a:gd name="connsiteX1" fmla="*/ 9784 w 10000"/>
                <a:gd name="connsiteY1" fmla="*/ 4022 h 10216"/>
                <a:gd name="connsiteX2" fmla="*/ 7707 w 10000"/>
                <a:gd name="connsiteY2" fmla="*/ 8168 h 10216"/>
                <a:gd name="connsiteX3" fmla="*/ 5733 w 10000"/>
                <a:gd name="connsiteY3" fmla="*/ 8292 h 10216"/>
                <a:gd name="connsiteX4" fmla="*/ 3359 w 10000"/>
                <a:gd name="connsiteY4" fmla="*/ 1503 h 10216"/>
                <a:gd name="connsiteX5" fmla="*/ 2196 w 10000"/>
                <a:gd name="connsiteY5" fmla="*/ 3 h 10216"/>
                <a:gd name="connsiteX6" fmla="*/ 789 w 10000"/>
                <a:gd name="connsiteY6" fmla="*/ 1237 h 10216"/>
                <a:gd name="connsiteX7" fmla="*/ 3 w 10000"/>
                <a:gd name="connsiteY7" fmla="*/ 2926 h 10216"/>
                <a:gd name="connsiteX8" fmla="*/ 2 w 10000"/>
                <a:gd name="connsiteY8" fmla="*/ 3777 h 10216"/>
                <a:gd name="connsiteX9" fmla="*/ 1263 w 10000"/>
                <a:gd name="connsiteY9" fmla="*/ 1994 h 10216"/>
                <a:gd name="connsiteX10" fmla="*/ 2461 w 10000"/>
                <a:gd name="connsiteY10" fmla="*/ 2374 h 10216"/>
                <a:gd name="connsiteX11" fmla="*/ 3549 w 10000"/>
                <a:gd name="connsiteY11" fmla="*/ 4768 h 10216"/>
                <a:gd name="connsiteX12" fmla="*/ 4886 w 10000"/>
                <a:gd name="connsiteY12" fmla="*/ 8165 h 10216"/>
                <a:gd name="connsiteX13" fmla="*/ 6614 w 10000"/>
                <a:gd name="connsiteY13" fmla="*/ 10205 h 10216"/>
                <a:gd name="connsiteX14" fmla="*/ 8288 w 10000"/>
                <a:gd name="connsiteY14" fmla="*/ 8923 h 10216"/>
                <a:gd name="connsiteX15" fmla="*/ 9533 w 10000"/>
                <a:gd name="connsiteY15" fmla="*/ 7494 h 10216"/>
                <a:gd name="connsiteX16" fmla="*/ 9753 w 10000"/>
                <a:gd name="connsiteY16" fmla="*/ 7548 h 10216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896 w 10045"/>
                <a:gd name="connsiteY0" fmla="*/ 5822 h 10205"/>
                <a:gd name="connsiteX1" fmla="*/ 9784 w 10045"/>
                <a:gd name="connsiteY1" fmla="*/ 4022 h 10205"/>
                <a:gd name="connsiteX2" fmla="*/ 7707 w 10045"/>
                <a:gd name="connsiteY2" fmla="*/ 8086 h 10205"/>
                <a:gd name="connsiteX3" fmla="*/ 5733 w 10045"/>
                <a:gd name="connsiteY3" fmla="*/ 8292 h 10205"/>
                <a:gd name="connsiteX4" fmla="*/ 3359 w 10045"/>
                <a:gd name="connsiteY4" fmla="*/ 1503 h 10205"/>
                <a:gd name="connsiteX5" fmla="*/ 2196 w 10045"/>
                <a:gd name="connsiteY5" fmla="*/ 3 h 10205"/>
                <a:gd name="connsiteX6" fmla="*/ 789 w 10045"/>
                <a:gd name="connsiteY6" fmla="*/ 1237 h 10205"/>
                <a:gd name="connsiteX7" fmla="*/ 3 w 10045"/>
                <a:gd name="connsiteY7" fmla="*/ 2926 h 10205"/>
                <a:gd name="connsiteX8" fmla="*/ 2 w 10045"/>
                <a:gd name="connsiteY8" fmla="*/ 3777 h 10205"/>
                <a:gd name="connsiteX9" fmla="*/ 1263 w 10045"/>
                <a:gd name="connsiteY9" fmla="*/ 1994 h 10205"/>
                <a:gd name="connsiteX10" fmla="*/ 2461 w 10045"/>
                <a:gd name="connsiteY10" fmla="*/ 2374 h 10205"/>
                <a:gd name="connsiteX11" fmla="*/ 3549 w 10045"/>
                <a:gd name="connsiteY11" fmla="*/ 4768 h 10205"/>
                <a:gd name="connsiteX12" fmla="*/ 4886 w 10045"/>
                <a:gd name="connsiteY12" fmla="*/ 8165 h 10205"/>
                <a:gd name="connsiteX13" fmla="*/ 6614 w 10045"/>
                <a:gd name="connsiteY13" fmla="*/ 10205 h 10205"/>
                <a:gd name="connsiteX14" fmla="*/ 8288 w 10045"/>
                <a:gd name="connsiteY14" fmla="*/ 8923 h 10205"/>
                <a:gd name="connsiteX15" fmla="*/ 9533 w 10045"/>
                <a:gd name="connsiteY15" fmla="*/ 7494 h 10205"/>
                <a:gd name="connsiteX16" fmla="*/ 9896 w 10045"/>
                <a:gd name="connsiteY16" fmla="*/ 5822 h 10205"/>
                <a:gd name="connsiteX0" fmla="*/ 9900 w 10046"/>
                <a:gd name="connsiteY0" fmla="*/ 6274 h 10205"/>
                <a:gd name="connsiteX1" fmla="*/ 9784 w 10046"/>
                <a:gd name="connsiteY1" fmla="*/ 4022 h 10205"/>
                <a:gd name="connsiteX2" fmla="*/ 7707 w 10046"/>
                <a:gd name="connsiteY2" fmla="*/ 8086 h 10205"/>
                <a:gd name="connsiteX3" fmla="*/ 5733 w 10046"/>
                <a:gd name="connsiteY3" fmla="*/ 8292 h 10205"/>
                <a:gd name="connsiteX4" fmla="*/ 3359 w 10046"/>
                <a:gd name="connsiteY4" fmla="*/ 1503 h 10205"/>
                <a:gd name="connsiteX5" fmla="*/ 2196 w 10046"/>
                <a:gd name="connsiteY5" fmla="*/ 3 h 10205"/>
                <a:gd name="connsiteX6" fmla="*/ 789 w 10046"/>
                <a:gd name="connsiteY6" fmla="*/ 1237 h 10205"/>
                <a:gd name="connsiteX7" fmla="*/ 3 w 10046"/>
                <a:gd name="connsiteY7" fmla="*/ 2926 h 10205"/>
                <a:gd name="connsiteX8" fmla="*/ 2 w 10046"/>
                <a:gd name="connsiteY8" fmla="*/ 3777 h 10205"/>
                <a:gd name="connsiteX9" fmla="*/ 1263 w 10046"/>
                <a:gd name="connsiteY9" fmla="*/ 1994 h 10205"/>
                <a:gd name="connsiteX10" fmla="*/ 2461 w 10046"/>
                <a:gd name="connsiteY10" fmla="*/ 2374 h 10205"/>
                <a:gd name="connsiteX11" fmla="*/ 3549 w 10046"/>
                <a:gd name="connsiteY11" fmla="*/ 4768 h 10205"/>
                <a:gd name="connsiteX12" fmla="*/ 4886 w 10046"/>
                <a:gd name="connsiteY12" fmla="*/ 8165 h 10205"/>
                <a:gd name="connsiteX13" fmla="*/ 6614 w 10046"/>
                <a:gd name="connsiteY13" fmla="*/ 10205 h 10205"/>
                <a:gd name="connsiteX14" fmla="*/ 8288 w 10046"/>
                <a:gd name="connsiteY14" fmla="*/ 8923 h 10205"/>
                <a:gd name="connsiteX15" fmla="*/ 9533 w 10046"/>
                <a:gd name="connsiteY15" fmla="*/ 7494 h 10205"/>
                <a:gd name="connsiteX16" fmla="*/ 9900 w 10046"/>
                <a:gd name="connsiteY16" fmla="*/ 6274 h 10205"/>
                <a:gd name="connsiteX0" fmla="*/ 9900 w 10032"/>
                <a:gd name="connsiteY0" fmla="*/ 6274 h 10205"/>
                <a:gd name="connsiteX1" fmla="*/ 9784 w 10032"/>
                <a:gd name="connsiteY1" fmla="*/ 4022 h 10205"/>
                <a:gd name="connsiteX2" fmla="*/ 7707 w 10032"/>
                <a:gd name="connsiteY2" fmla="*/ 8086 h 10205"/>
                <a:gd name="connsiteX3" fmla="*/ 5733 w 10032"/>
                <a:gd name="connsiteY3" fmla="*/ 8292 h 10205"/>
                <a:gd name="connsiteX4" fmla="*/ 3359 w 10032"/>
                <a:gd name="connsiteY4" fmla="*/ 1503 h 10205"/>
                <a:gd name="connsiteX5" fmla="*/ 2196 w 10032"/>
                <a:gd name="connsiteY5" fmla="*/ 3 h 10205"/>
                <a:gd name="connsiteX6" fmla="*/ 789 w 10032"/>
                <a:gd name="connsiteY6" fmla="*/ 1237 h 10205"/>
                <a:gd name="connsiteX7" fmla="*/ 3 w 10032"/>
                <a:gd name="connsiteY7" fmla="*/ 2926 h 10205"/>
                <a:gd name="connsiteX8" fmla="*/ 2 w 10032"/>
                <a:gd name="connsiteY8" fmla="*/ 3777 h 10205"/>
                <a:gd name="connsiteX9" fmla="*/ 1263 w 10032"/>
                <a:gd name="connsiteY9" fmla="*/ 1994 h 10205"/>
                <a:gd name="connsiteX10" fmla="*/ 2461 w 10032"/>
                <a:gd name="connsiteY10" fmla="*/ 2374 h 10205"/>
                <a:gd name="connsiteX11" fmla="*/ 3549 w 10032"/>
                <a:gd name="connsiteY11" fmla="*/ 4768 h 10205"/>
                <a:gd name="connsiteX12" fmla="*/ 4886 w 10032"/>
                <a:gd name="connsiteY12" fmla="*/ 8165 h 10205"/>
                <a:gd name="connsiteX13" fmla="*/ 6614 w 10032"/>
                <a:gd name="connsiteY13" fmla="*/ 10205 h 10205"/>
                <a:gd name="connsiteX14" fmla="*/ 8288 w 10032"/>
                <a:gd name="connsiteY14" fmla="*/ 8923 h 10205"/>
                <a:gd name="connsiteX15" fmla="*/ 9533 w 10032"/>
                <a:gd name="connsiteY15" fmla="*/ 7494 h 10205"/>
                <a:gd name="connsiteX16" fmla="*/ 9900 w 10032"/>
                <a:gd name="connsiteY16" fmla="*/ 6274 h 10205"/>
                <a:gd name="connsiteX0" fmla="*/ 9900 w 10111"/>
                <a:gd name="connsiteY0" fmla="*/ 6274 h 10205"/>
                <a:gd name="connsiteX1" fmla="*/ 9896 w 10111"/>
                <a:gd name="connsiteY1" fmla="*/ 3611 h 10205"/>
                <a:gd name="connsiteX2" fmla="*/ 7707 w 10111"/>
                <a:gd name="connsiteY2" fmla="*/ 8086 h 10205"/>
                <a:gd name="connsiteX3" fmla="*/ 5733 w 10111"/>
                <a:gd name="connsiteY3" fmla="*/ 8292 h 10205"/>
                <a:gd name="connsiteX4" fmla="*/ 3359 w 10111"/>
                <a:gd name="connsiteY4" fmla="*/ 1503 h 10205"/>
                <a:gd name="connsiteX5" fmla="*/ 2196 w 10111"/>
                <a:gd name="connsiteY5" fmla="*/ 3 h 10205"/>
                <a:gd name="connsiteX6" fmla="*/ 789 w 10111"/>
                <a:gd name="connsiteY6" fmla="*/ 1237 h 10205"/>
                <a:gd name="connsiteX7" fmla="*/ 3 w 10111"/>
                <a:gd name="connsiteY7" fmla="*/ 2926 h 10205"/>
                <a:gd name="connsiteX8" fmla="*/ 2 w 10111"/>
                <a:gd name="connsiteY8" fmla="*/ 3777 h 10205"/>
                <a:gd name="connsiteX9" fmla="*/ 1263 w 10111"/>
                <a:gd name="connsiteY9" fmla="*/ 1994 h 10205"/>
                <a:gd name="connsiteX10" fmla="*/ 2461 w 10111"/>
                <a:gd name="connsiteY10" fmla="*/ 2374 h 10205"/>
                <a:gd name="connsiteX11" fmla="*/ 3549 w 10111"/>
                <a:gd name="connsiteY11" fmla="*/ 4768 h 10205"/>
                <a:gd name="connsiteX12" fmla="*/ 4886 w 10111"/>
                <a:gd name="connsiteY12" fmla="*/ 8165 h 10205"/>
                <a:gd name="connsiteX13" fmla="*/ 6614 w 10111"/>
                <a:gd name="connsiteY13" fmla="*/ 10205 h 10205"/>
                <a:gd name="connsiteX14" fmla="*/ 8288 w 10111"/>
                <a:gd name="connsiteY14" fmla="*/ 8923 h 10205"/>
                <a:gd name="connsiteX15" fmla="*/ 9533 w 10111"/>
                <a:gd name="connsiteY15" fmla="*/ 7494 h 10205"/>
                <a:gd name="connsiteX16" fmla="*/ 9900 w 10111"/>
                <a:gd name="connsiteY16" fmla="*/ 6274 h 10205"/>
                <a:gd name="connsiteX0" fmla="*/ 9900 w 9900"/>
                <a:gd name="connsiteY0" fmla="*/ 6274 h 10205"/>
                <a:gd name="connsiteX1" fmla="*/ 9896 w 9900"/>
                <a:gd name="connsiteY1" fmla="*/ 3611 h 10205"/>
                <a:gd name="connsiteX2" fmla="*/ 7707 w 9900"/>
                <a:gd name="connsiteY2" fmla="*/ 8086 h 10205"/>
                <a:gd name="connsiteX3" fmla="*/ 5733 w 9900"/>
                <a:gd name="connsiteY3" fmla="*/ 8292 h 10205"/>
                <a:gd name="connsiteX4" fmla="*/ 3359 w 9900"/>
                <a:gd name="connsiteY4" fmla="*/ 1503 h 10205"/>
                <a:gd name="connsiteX5" fmla="*/ 2196 w 9900"/>
                <a:gd name="connsiteY5" fmla="*/ 3 h 10205"/>
                <a:gd name="connsiteX6" fmla="*/ 789 w 9900"/>
                <a:gd name="connsiteY6" fmla="*/ 1237 h 10205"/>
                <a:gd name="connsiteX7" fmla="*/ 3 w 9900"/>
                <a:gd name="connsiteY7" fmla="*/ 2926 h 10205"/>
                <a:gd name="connsiteX8" fmla="*/ 2 w 9900"/>
                <a:gd name="connsiteY8" fmla="*/ 3777 h 10205"/>
                <a:gd name="connsiteX9" fmla="*/ 1263 w 9900"/>
                <a:gd name="connsiteY9" fmla="*/ 1994 h 10205"/>
                <a:gd name="connsiteX10" fmla="*/ 2461 w 9900"/>
                <a:gd name="connsiteY10" fmla="*/ 2374 h 10205"/>
                <a:gd name="connsiteX11" fmla="*/ 3549 w 9900"/>
                <a:gd name="connsiteY11" fmla="*/ 4768 h 10205"/>
                <a:gd name="connsiteX12" fmla="*/ 4886 w 9900"/>
                <a:gd name="connsiteY12" fmla="*/ 8165 h 10205"/>
                <a:gd name="connsiteX13" fmla="*/ 6614 w 9900"/>
                <a:gd name="connsiteY13" fmla="*/ 10205 h 10205"/>
                <a:gd name="connsiteX14" fmla="*/ 8288 w 9900"/>
                <a:gd name="connsiteY14" fmla="*/ 8923 h 10205"/>
                <a:gd name="connsiteX15" fmla="*/ 9533 w 9900"/>
                <a:gd name="connsiteY15" fmla="*/ 7494 h 10205"/>
                <a:gd name="connsiteX16" fmla="*/ 9900 w 9900"/>
                <a:gd name="connsiteY16" fmla="*/ 6274 h 10205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4 w 10000"/>
                <a:gd name="connsiteY3" fmla="*/ 8071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9893"/>
                <a:gd name="connsiteX1" fmla="*/ 9996 w 10000"/>
                <a:gd name="connsiteY1" fmla="*/ 3538 h 9893"/>
                <a:gd name="connsiteX2" fmla="*/ 7785 w 10000"/>
                <a:gd name="connsiteY2" fmla="*/ 7924 h 9893"/>
                <a:gd name="connsiteX3" fmla="*/ 5794 w 10000"/>
                <a:gd name="connsiteY3" fmla="*/ 8071 h 9893"/>
                <a:gd name="connsiteX4" fmla="*/ 3393 w 10000"/>
                <a:gd name="connsiteY4" fmla="*/ 1473 h 9893"/>
                <a:gd name="connsiteX5" fmla="*/ 2218 w 10000"/>
                <a:gd name="connsiteY5" fmla="*/ 3 h 9893"/>
                <a:gd name="connsiteX6" fmla="*/ 797 w 10000"/>
                <a:gd name="connsiteY6" fmla="*/ 1212 h 9893"/>
                <a:gd name="connsiteX7" fmla="*/ 3 w 10000"/>
                <a:gd name="connsiteY7" fmla="*/ 2867 h 9893"/>
                <a:gd name="connsiteX8" fmla="*/ 2 w 10000"/>
                <a:gd name="connsiteY8" fmla="*/ 3701 h 9893"/>
                <a:gd name="connsiteX9" fmla="*/ 1276 w 10000"/>
                <a:gd name="connsiteY9" fmla="*/ 1954 h 9893"/>
                <a:gd name="connsiteX10" fmla="*/ 2486 w 10000"/>
                <a:gd name="connsiteY10" fmla="*/ 2326 h 9893"/>
                <a:gd name="connsiteX11" fmla="*/ 3585 w 10000"/>
                <a:gd name="connsiteY11" fmla="*/ 4672 h 9893"/>
                <a:gd name="connsiteX12" fmla="*/ 4935 w 10000"/>
                <a:gd name="connsiteY12" fmla="*/ 8001 h 9893"/>
                <a:gd name="connsiteX13" fmla="*/ 6681 w 10000"/>
                <a:gd name="connsiteY13" fmla="*/ 9893 h 9893"/>
                <a:gd name="connsiteX14" fmla="*/ 8372 w 10000"/>
                <a:gd name="connsiteY14" fmla="*/ 8744 h 9893"/>
                <a:gd name="connsiteX15" fmla="*/ 9395 w 10000"/>
                <a:gd name="connsiteY15" fmla="*/ 7182 h 9893"/>
                <a:gd name="connsiteX16" fmla="*/ 10000 w 10000"/>
                <a:gd name="connsiteY16" fmla="*/ 6148 h 9893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723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9 w 10000"/>
                <a:gd name="connsiteY10" fmla="*/ 2405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48 h 10034"/>
                <a:gd name="connsiteX1" fmla="*/ 9996 w 10000"/>
                <a:gd name="connsiteY1" fmla="*/ 3610 h 10034"/>
                <a:gd name="connsiteX2" fmla="*/ 7785 w 10000"/>
                <a:gd name="connsiteY2" fmla="*/ 8044 h 10034"/>
                <a:gd name="connsiteX3" fmla="*/ 5794 w 10000"/>
                <a:gd name="connsiteY3" fmla="*/ 8192 h 10034"/>
                <a:gd name="connsiteX4" fmla="*/ 3393 w 10000"/>
                <a:gd name="connsiteY4" fmla="*/ 1523 h 10034"/>
                <a:gd name="connsiteX5" fmla="*/ 2218 w 10000"/>
                <a:gd name="connsiteY5" fmla="*/ 37 h 10034"/>
                <a:gd name="connsiteX6" fmla="*/ 1109 w 10000"/>
                <a:gd name="connsiteY6" fmla="*/ 771 h 10034"/>
                <a:gd name="connsiteX7" fmla="*/ 3 w 10000"/>
                <a:gd name="connsiteY7" fmla="*/ 2932 h 10034"/>
                <a:gd name="connsiteX8" fmla="*/ 2 w 10000"/>
                <a:gd name="connsiteY8" fmla="*/ 3775 h 10034"/>
                <a:gd name="connsiteX9" fmla="*/ 1276 w 10000"/>
                <a:gd name="connsiteY9" fmla="*/ 2009 h 10034"/>
                <a:gd name="connsiteX10" fmla="*/ 2489 w 10000"/>
                <a:gd name="connsiteY10" fmla="*/ 2439 h 10034"/>
                <a:gd name="connsiteX11" fmla="*/ 3585 w 10000"/>
                <a:gd name="connsiteY11" fmla="*/ 4866 h 10034"/>
                <a:gd name="connsiteX12" fmla="*/ 4935 w 10000"/>
                <a:gd name="connsiteY12" fmla="*/ 8122 h 10034"/>
                <a:gd name="connsiteX13" fmla="*/ 6681 w 10000"/>
                <a:gd name="connsiteY13" fmla="*/ 10034 h 10034"/>
                <a:gd name="connsiteX14" fmla="*/ 8372 w 10000"/>
                <a:gd name="connsiteY14" fmla="*/ 8873 h 10034"/>
                <a:gd name="connsiteX15" fmla="*/ 9395 w 10000"/>
                <a:gd name="connsiteY15" fmla="*/ 7240 h 10034"/>
                <a:gd name="connsiteX16" fmla="*/ 10000 w 10000"/>
                <a:gd name="connsiteY16" fmla="*/ 6248 h 10034"/>
                <a:gd name="connsiteX0" fmla="*/ 10000 w 10000"/>
                <a:gd name="connsiteY0" fmla="*/ 6241 h 10027"/>
                <a:gd name="connsiteX1" fmla="*/ 9996 w 10000"/>
                <a:gd name="connsiteY1" fmla="*/ 3603 h 10027"/>
                <a:gd name="connsiteX2" fmla="*/ 7785 w 10000"/>
                <a:gd name="connsiteY2" fmla="*/ 8037 h 10027"/>
                <a:gd name="connsiteX3" fmla="*/ 5794 w 10000"/>
                <a:gd name="connsiteY3" fmla="*/ 8185 h 10027"/>
                <a:gd name="connsiteX4" fmla="*/ 3393 w 10000"/>
                <a:gd name="connsiteY4" fmla="*/ 1516 h 10027"/>
                <a:gd name="connsiteX5" fmla="*/ 2218 w 10000"/>
                <a:gd name="connsiteY5" fmla="*/ 30 h 10027"/>
                <a:gd name="connsiteX6" fmla="*/ 1109 w 10000"/>
                <a:gd name="connsiteY6" fmla="*/ 764 h 10027"/>
                <a:gd name="connsiteX7" fmla="*/ 3 w 10000"/>
                <a:gd name="connsiteY7" fmla="*/ 2925 h 10027"/>
                <a:gd name="connsiteX8" fmla="*/ 2 w 10000"/>
                <a:gd name="connsiteY8" fmla="*/ 3768 h 10027"/>
                <a:gd name="connsiteX9" fmla="*/ 1276 w 10000"/>
                <a:gd name="connsiteY9" fmla="*/ 2002 h 10027"/>
                <a:gd name="connsiteX10" fmla="*/ 2489 w 10000"/>
                <a:gd name="connsiteY10" fmla="*/ 2432 h 10027"/>
                <a:gd name="connsiteX11" fmla="*/ 3585 w 10000"/>
                <a:gd name="connsiteY11" fmla="*/ 4859 h 10027"/>
                <a:gd name="connsiteX12" fmla="*/ 4935 w 10000"/>
                <a:gd name="connsiteY12" fmla="*/ 8115 h 10027"/>
                <a:gd name="connsiteX13" fmla="*/ 6681 w 10000"/>
                <a:gd name="connsiteY13" fmla="*/ 10027 h 10027"/>
                <a:gd name="connsiteX14" fmla="*/ 8372 w 10000"/>
                <a:gd name="connsiteY14" fmla="*/ 8866 h 10027"/>
                <a:gd name="connsiteX15" fmla="*/ 9395 w 10000"/>
                <a:gd name="connsiteY15" fmla="*/ 7233 h 10027"/>
                <a:gd name="connsiteX16" fmla="*/ 10000 w 10000"/>
                <a:gd name="connsiteY16" fmla="*/ 624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00" h="10027">
                  <a:moveTo>
                    <a:pt x="10000" y="6241"/>
                  </a:moveTo>
                  <a:cubicBezTo>
                    <a:pt x="9996" y="4692"/>
                    <a:pt x="9999" y="5147"/>
                    <a:pt x="9996" y="3603"/>
                  </a:cubicBezTo>
                  <a:cubicBezTo>
                    <a:pt x="9578" y="4664"/>
                    <a:pt x="8485" y="7274"/>
                    <a:pt x="7785" y="8037"/>
                  </a:cubicBezTo>
                  <a:cubicBezTo>
                    <a:pt x="7085" y="8800"/>
                    <a:pt x="6461" y="9055"/>
                    <a:pt x="5794" y="8185"/>
                  </a:cubicBezTo>
                  <a:cubicBezTo>
                    <a:pt x="5127" y="7316"/>
                    <a:pt x="3981" y="2830"/>
                    <a:pt x="3393" y="1516"/>
                  </a:cubicBezTo>
                  <a:cubicBezTo>
                    <a:pt x="2805" y="201"/>
                    <a:pt x="2599" y="155"/>
                    <a:pt x="2218" y="30"/>
                  </a:cubicBezTo>
                  <a:cubicBezTo>
                    <a:pt x="1837" y="-95"/>
                    <a:pt x="1481" y="188"/>
                    <a:pt x="1109" y="764"/>
                  </a:cubicBezTo>
                  <a:cubicBezTo>
                    <a:pt x="737" y="1340"/>
                    <a:pt x="135" y="2506"/>
                    <a:pt x="3" y="2925"/>
                  </a:cubicBezTo>
                  <a:cubicBezTo>
                    <a:pt x="3" y="3996"/>
                    <a:pt x="-1" y="3139"/>
                    <a:pt x="2" y="3768"/>
                  </a:cubicBezTo>
                  <a:cubicBezTo>
                    <a:pt x="258" y="3419"/>
                    <a:pt x="862" y="2225"/>
                    <a:pt x="1276" y="2002"/>
                  </a:cubicBezTo>
                  <a:cubicBezTo>
                    <a:pt x="1690" y="1779"/>
                    <a:pt x="2104" y="1956"/>
                    <a:pt x="2489" y="2432"/>
                  </a:cubicBezTo>
                  <a:cubicBezTo>
                    <a:pt x="2874" y="2908"/>
                    <a:pt x="3177" y="3912"/>
                    <a:pt x="3585" y="4859"/>
                  </a:cubicBezTo>
                  <a:cubicBezTo>
                    <a:pt x="3993" y="5806"/>
                    <a:pt x="4419" y="7254"/>
                    <a:pt x="4935" y="8115"/>
                  </a:cubicBezTo>
                  <a:cubicBezTo>
                    <a:pt x="5451" y="8976"/>
                    <a:pt x="6108" y="10064"/>
                    <a:pt x="6681" y="10027"/>
                  </a:cubicBezTo>
                  <a:cubicBezTo>
                    <a:pt x="7254" y="9990"/>
                    <a:pt x="7920" y="9332"/>
                    <a:pt x="8372" y="8866"/>
                  </a:cubicBezTo>
                  <a:cubicBezTo>
                    <a:pt x="8824" y="8400"/>
                    <a:pt x="9281" y="7467"/>
                    <a:pt x="9395" y="7233"/>
                  </a:cubicBezTo>
                  <a:cubicBezTo>
                    <a:pt x="9509" y="6998"/>
                    <a:pt x="9778" y="6636"/>
                    <a:pt x="10000" y="6241"/>
                  </a:cubicBezTo>
                  <a:close/>
                </a:path>
              </a:pathLst>
            </a:custGeom>
            <a:solidFill>
              <a:srgbClr val="A7C3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B896288-2D2B-4E7A-BC32-791B768F1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81723"/>
            <a:ext cx="3159659" cy="685329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6276"/>
            <a:ext cx="9330267" cy="12414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375A24D-C118-48BD-98E7-75B87F53C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91" y="696656"/>
            <a:ext cx="8322832" cy="60033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2B836B2E-833F-44DA-AC87-44F0467D2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91" y="1296988"/>
            <a:ext cx="8322832" cy="6207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175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bi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4">
            <a:extLst>
              <a:ext uri="{FF2B5EF4-FFF2-40B4-BE49-F238E27FC236}">
                <a16:creationId xmlns:a16="http://schemas.microsoft.com/office/drawing/2014/main" id="{D33BEE5D-72DA-4111-A649-5D59BE250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80" y="0"/>
            <a:ext cx="12196473" cy="6339160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E3182D9D-CEF7-4A6C-9C7E-C26B61E2C007}"/>
              </a:ext>
            </a:extLst>
          </p:cNvPr>
          <p:cNvGrpSpPr/>
          <p:nvPr userDrawn="1"/>
        </p:nvGrpSpPr>
        <p:grpSpPr>
          <a:xfrm>
            <a:off x="-18107" y="5818202"/>
            <a:ext cx="12218967" cy="1041417"/>
            <a:chOff x="-18107" y="5812056"/>
            <a:chExt cx="12218967" cy="1041417"/>
          </a:xfrm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414CD6AF-DE99-4FA8-8699-43FF3C72D9CC}"/>
                </a:ext>
              </a:extLst>
            </p:cNvPr>
            <p:cNvSpPr/>
            <p:nvPr userDrawn="1"/>
          </p:nvSpPr>
          <p:spPr>
            <a:xfrm>
              <a:off x="-18107" y="5848539"/>
              <a:ext cx="12218967" cy="1004934"/>
            </a:xfrm>
            <a:custGeom>
              <a:avLst/>
              <a:gdLst>
                <a:gd name="connsiteX0" fmla="*/ 0 w 12204071"/>
                <a:gd name="connsiteY0" fmla="*/ 1004934 h 1004934"/>
                <a:gd name="connsiteX1" fmla="*/ 12204071 w 12204071"/>
                <a:gd name="connsiteY1" fmla="*/ 1004934 h 1004934"/>
                <a:gd name="connsiteX2" fmla="*/ 12185964 w 12204071"/>
                <a:gd name="connsiteY2" fmla="*/ 271604 h 1004934"/>
                <a:gd name="connsiteX3" fmla="*/ 10302844 w 12204071"/>
                <a:gd name="connsiteY3" fmla="*/ 452673 h 1004934"/>
                <a:gd name="connsiteX4" fmla="*/ 8646059 w 12204071"/>
                <a:gd name="connsiteY4" fmla="*/ 516047 h 1004934"/>
                <a:gd name="connsiteX5" fmla="*/ 6889687 w 12204071"/>
                <a:gd name="connsiteY5" fmla="*/ 461726 h 1004934"/>
                <a:gd name="connsiteX6" fmla="*/ 4952246 w 12204071"/>
                <a:gd name="connsiteY6" fmla="*/ 244443 h 1004934"/>
                <a:gd name="connsiteX7" fmla="*/ 3367889 w 12204071"/>
                <a:gd name="connsiteY7" fmla="*/ 36213 h 1004934"/>
                <a:gd name="connsiteX8" fmla="*/ 2091351 w 12204071"/>
                <a:gd name="connsiteY8" fmla="*/ 0 h 1004934"/>
                <a:gd name="connsiteX9" fmla="*/ 896293 w 12204071"/>
                <a:gd name="connsiteY9" fmla="*/ 72427 h 1004934"/>
                <a:gd name="connsiteX10" fmla="*/ 18107 w 12204071"/>
                <a:gd name="connsiteY10" fmla="*/ 162962 h 1004934"/>
                <a:gd name="connsiteX11" fmla="*/ 0 w 12204071"/>
                <a:gd name="connsiteY11" fmla="*/ 1004934 h 1004934"/>
                <a:gd name="connsiteX0" fmla="*/ 0 w 12204992"/>
                <a:gd name="connsiteY0" fmla="*/ 1004934 h 1004934"/>
                <a:gd name="connsiteX1" fmla="*/ 12204071 w 12204992"/>
                <a:gd name="connsiteY1" fmla="*/ 1004934 h 1004934"/>
                <a:gd name="connsiteX2" fmla="*/ 12204992 w 12204992"/>
                <a:gd name="connsiteY2" fmla="*/ 271604 h 1004934"/>
                <a:gd name="connsiteX3" fmla="*/ 10302844 w 12204992"/>
                <a:gd name="connsiteY3" fmla="*/ 452673 h 1004934"/>
                <a:gd name="connsiteX4" fmla="*/ 8646059 w 12204992"/>
                <a:gd name="connsiteY4" fmla="*/ 516047 h 1004934"/>
                <a:gd name="connsiteX5" fmla="*/ 6889687 w 12204992"/>
                <a:gd name="connsiteY5" fmla="*/ 461726 h 1004934"/>
                <a:gd name="connsiteX6" fmla="*/ 4952246 w 12204992"/>
                <a:gd name="connsiteY6" fmla="*/ 244443 h 1004934"/>
                <a:gd name="connsiteX7" fmla="*/ 3367889 w 12204992"/>
                <a:gd name="connsiteY7" fmla="*/ 36213 h 1004934"/>
                <a:gd name="connsiteX8" fmla="*/ 2091351 w 12204992"/>
                <a:gd name="connsiteY8" fmla="*/ 0 h 1004934"/>
                <a:gd name="connsiteX9" fmla="*/ 896293 w 12204992"/>
                <a:gd name="connsiteY9" fmla="*/ 72427 h 1004934"/>
                <a:gd name="connsiteX10" fmla="*/ 18107 w 12204992"/>
                <a:gd name="connsiteY10" fmla="*/ 162962 h 1004934"/>
                <a:gd name="connsiteX11" fmla="*/ 0 w 12204992"/>
                <a:gd name="connsiteY11" fmla="*/ 1004934 h 100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04992" h="1004934">
                  <a:moveTo>
                    <a:pt x="0" y="1004934"/>
                  </a:moveTo>
                  <a:lnTo>
                    <a:pt x="12204071" y="1004934"/>
                  </a:lnTo>
                  <a:lnTo>
                    <a:pt x="12204992" y="271604"/>
                  </a:lnTo>
                  <a:lnTo>
                    <a:pt x="10302844" y="452673"/>
                  </a:lnTo>
                  <a:lnTo>
                    <a:pt x="8646059" y="516047"/>
                  </a:lnTo>
                  <a:lnTo>
                    <a:pt x="6889687" y="461726"/>
                  </a:lnTo>
                  <a:lnTo>
                    <a:pt x="4952246" y="244443"/>
                  </a:lnTo>
                  <a:lnTo>
                    <a:pt x="3367889" y="36213"/>
                  </a:lnTo>
                  <a:lnTo>
                    <a:pt x="2091351" y="0"/>
                  </a:lnTo>
                  <a:lnTo>
                    <a:pt x="896293" y="72427"/>
                  </a:lnTo>
                  <a:lnTo>
                    <a:pt x="18107" y="162962"/>
                  </a:lnTo>
                  <a:cubicBezTo>
                    <a:pt x="15089" y="440602"/>
                    <a:pt x="12072" y="718241"/>
                    <a:pt x="0" y="10049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CF3079-C848-4B28-8F0A-33A26235D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9474" y="5812056"/>
              <a:ext cx="12209412" cy="586550"/>
            </a:xfrm>
            <a:custGeom>
              <a:avLst/>
              <a:gdLst>
                <a:gd name="T0" fmla="*/ 13053 w 13053"/>
                <a:gd name="T1" fmla="*/ 317 h 366"/>
                <a:gd name="T2" fmla="*/ 13053 w 13053"/>
                <a:gd name="T3" fmla="*/ 317 h 366"/>
                <a:gd name="T4" fmla="*/ 11501 w 13053"/>
                <a:gd name="T5" fmla="*/ 168 h 366"/>
                <a:gd name="T6" fmla="*/ 10029 w 13053"/>
                <a:gd name="T7" fmla="*/ 252 h 366"/>
                <a:gd name="T8" fmla="*/ 8596 w 13053"/>
                <a:gd name="T9" fmla="*/ 277 h 366"/>
                <a:gd name="T10" fmla="*/ 6072 w 13053"/>
                <a:gd name="T11" fmla="*/ 50 h 366"/>
                <a:gd name="T12" fmla="*/ 5115 w 13053"/>
                <a:gd name="T13" fmla="*/ 91 h 366"/>
                <a:gd name="T14" fmla="*/ 3778 w 13053"/>
                <a:gd name="T15" fmla="*/ 209 h 366"/>
                <a:gd name="T16" fmla="*/ 2612 w 13053"/>
                <a:gd name="T17" fmla="*/ 189 h 366"/>
                <a:gd name="T18" fmla="*/ 0 w 13053"/>
                <a:gd name="T19" fmla="*/ 126 h 366"/>
                <a:gd name="T20" fmla="*/ 0 w 13053"/>
                <a:gd name="T21" fmla="*/ 232 h 366"/>
                <a:gd name="T22" fmla="*/ 1462 w 13053"/>
                <a:gd name="T23" fmla="*/ 150 h 366"/>
                <a:gd name="T24" fmla="*/ 3022 w 13053"/>
                <a:gd name="T25" fmla="*/ 284 h 366"/>
                <a:gd name="T26" fmla="*/ 4524 w 13053"/>
                <a:gd name="T27" fmla="*/ 248 h 366"/>
                <a:gd name="T28" fmla="*/ 5677 w 13053"/>
                <a:gd name="T29" fmla="*/ 146 h 366"/>
                <a:gd name="T30" fmla="*/ 6274 w 13053"/>
                <a:gd name="T31" fmla="*/ 127 h 366"/>
                <a:gd name="T32" fmla="*/ 7087 w 13053"/>
                <a:gd name="T33" fmla="*/ 175 h 366"/>
                <a:gd name="T34" fmla="*/ 8014 w 13053"/>
                <a:gd name="T35" fmla="*/ 286 h 366"/>
                <a:gd name="T36" fmla="*/ 9239 w 13053"/>
                <a:gd name="T37" fmla="*/ 364 h 366"/>
                <a:gd name="T38" fmla="*/ 10419 w 13053"/>
                <a:gd name="T39" fmla="*/ 332 h 366"/>
                <a:gd name="T40" fmla="*/ 11324 w 13053"/>
                <a:gd name="T41" fmla="*/ 264 h 366"/>
                <a:gd name="T42" fmla="*/ 12115 w 13053"/>
                <a:gd name="T43" fmla="*/ 258 h 366"/>
                <a:gd name="T44" fmla="*/ 13053 w 13053"/>
                <a:gd name="T45" fmla="*/ 343 h 366"/>
                <a:gd name="T46" fmla="*/ 13053 w 13053"/>
                <a:gd name="T47" fmla="*/ 317 h 366"/>
                <a:gd name="connsiteX0" fmla="*/ 10000 w 10000"/>
                <a:gd name="connsiteY0" fmla="*/ 8017 h 8598"/>
                <a:gd name="connsiteX1" fmla="*/ 10000 w 10000"/>
                <a:gd name="connsiteY1" fmla="*/ 7306 h 8598"/>
                <a:gd name="connsiteX2" fmla="*/ 8811 w 10000"/>
                <a:gd name="connsiteY2" fmla="*/ 3235 h 8598"/>
                <a:gd name="connsiteX3" fmla="*/ 7683 w 10000"/>
                <a:gd name="connsiteY3" fmla="*/ 5530 h 8598"/>
                <a:gd name="connsiteX4" fmla="*/ 6585 w 10000"/>
                <a:gd name="connsiteY4" fmla="*/ 6213 h 8598"/>
                <a:gd name="connsiteX5" fmla="*/ 4652 w 10000"/>
                <a:gd name="connsiteY5" fmla="*/ 11 h 8598"/>
                <a:gd name="connsiteX6" fmla="*/ 3919 w 10000"/>
                <a:gd name="connsiteY6" fmla="*/ 1131 h 8598"/>
                <a:gd name="connsiteX7" fmla="*/ 2894 w 10000"/>
                <a:gd name="connsiteY7" fmla="*/ 4355 h 8598"/>
                <a:gd name="connsiteX8" fmla="*/ 2001 w 10000"/>
                <a:gd name="connsiteY8" fmla="*/ 3809 h 8598"/>
                <a:gd name="connsiteX9" fmla="*/ 0 w 10000"/>
                <a:gd name="connsiteY9" fmla="*/ 2088 h 8598"/>
                <a:gd name="connsiteX10" fmla="*/ 0 w 10000"/>
                <a:gd name="connsiteY10" fmla="*/ 4984 h 8598"/>
                <a:gd name="connsiteX11" fmla="*/ 1120 w 10000"/>
                <a:gd name="connsiteY11" fmla="*/ 2743 h 8598"/>
                <a:gd name="connsiteX12" fmla="*/ 2315 w 10000"/>
                <a:gd name="connsiteY12" fmla="*/ 6405 h 8598"/>
                <a:gd name="connsiteX13" fmla="*/ 3466 w 10000"/>
                <a:gd name="connsiteY13" fmla="*/ 5421 h 8598"/>
                <a:gd name="connsiteX14" fmla="*/ 4349 w 10000"/>
                <a:gd name="connsiteY14" fmla="*/ 2634 h 8598"/>
                <a:gd name="connsiteX15" fmla="*/ 4807 w 10000"/>
                <a:gd name="connsiteY15" fmla="*/ 2115 h 8598"/>
                <a:gd name="connsiteX16" fmla="*/ 5429 w 10000"/>
                <a:gd name="connsiteY16" fmla="*/ 3426 h 8598"/>
                <a:gd name="connsiteX17" fmla="*/ 6140 w 10000"/>
                <a:gd name="connsiteY17" fmla="*/ 6459 h 8598"/>
                <a:gd name="connsiteX18" fmla="*/ 7078 w 10000"/>
                <a:gd name="connsiteY18" fmla="*/ 8590 h 8598"/>
                <a:gd name="connsiteX19" fmla="*/ 7982 w 10000"/>
                <a:gd name="connsiteY19" fmla="*/ 7716 h 8598"/>
                <a:gd name="connsiteX20" fmla="*/ 8675 w 10000"/>
                <a:gd name="connsiteY20" fmla="*/ 5858 h 8598"/>
                <a:gd name="connsiteX21" fmla="*/ 9281 w 10000"/>
                <a:gd name="connsiteY21" fmla="*/ 5694 h 8598"/>
                <a:gd name="connsiteX22" fmla="*/ 10000 w 10000"/>
                <a:gd name="connsiteY22" fmla="*/ 8017 h 8598"/>
                <a:gd name="connsiteX0" fmla="*/ 9281 w 10007"/>
                <a:gd name="connsiteY0" fmla="*/ 6621 h 10000"/>
                <a:gd name="connsiteX1" fmla="*/ 10000 w 10007"/>
                <a:gd name="connsiteY1" fmla="*/ 8496 h 10000"/>
                <a:gd name="connsiteX2" fmla="*/ 8811 w 10007"/>
                <a:gd name="connsiteY2" fmla="*/ 3762 h 10000"/>
                <a:gd name="connsiteX3" fmla="*/ 7683 w 10007"/>
                <a:gd name="connsiteY3" fmla="*/ 6431 h 10000"/>
                <a:gd name="connsiteX4" fmla="*/ 6585 w 10007"/>
                <a:gd name="connsiteY4" fmla="*/ 7225 h 10000"/>
                <a:gd name="connsiteX5" fmla="*/ 4652 w 10007"/>
                <a:gd name="connsiteY5" fmla="*/ 12 h 10000"/>
                <a:gd name="connsiteX6" fmla="*/ 3919 w 10007"/>
                <a:gd name="connsiteY6" fmla="*/ 1314 h 10000"/>
                <a:gd name="connsiteX7" fmla="*/ 2894 w 10007"/>
                <a:gd name="connsiteY7" fmla="*/ 5064 h 10000"/>
                <a:gd name="connsiteX8" fmla="*/ 2001 w 10007"/>
                <a:gd name="connsiteY8" fmla="*/ 4429 h 10000"/>
                <a:gd name="connsiteX9" fmla="*/ 0 w 10007"/>
                <a:gd name="connsiteY9" fmla="*/ 2427 h 10000"/>
                <a:gd name="connsiteX10" fmla="*/ 0 w 10007"/>
                <a:gd name="connsiteY10" fmla="*/ 5796 h 10000"/>
                <a:gd name="connsiteX11" fmla="*/ 1120 w 10007"/>
                <a:gd name="connsiteY11" fmla="*/ 3189 h 10000"/>
                <a:gd name="connsiteX12" fmla="*/ 2315 w 10007"/>
                <a:gd name="connsiteY12" fmla="*/ 7448 h 10000"/>
                <a:gd name="connsiteX13" fmla="*/ 3466 w 10007"/>
                <a:gd name="connsiteY13" fmla="*/ 6304 h 10000"/>
                <a:gd name="connsiteX14" fmla="*/ 4349 w 10007"/>
                <a:gd name="connsiteY14" fmla="*/ 3063 h 10000"/>
                <a:gd name="connsiteX15" fmla="*/ 4807 w 10007"/>
                <a:gd name="connsiteY15" fmla="*/ 2459 h 10000"/>
                <a:gd name="connsiteX16" fmla="*/ 5429 w 10007"/>
                <a:gd name="connsiteY16" fmla="*/ 3984 h 10000"/>
                <a:gd name="connsiteX17" fmla="*/ 6140 w 10007"/>
                <a:gd name="connsiteY17" fmla="*/ 7511 h 10000"/>
                <a:gd name="connsiteX18" fmla="*/ 7078 w 10007"/>
                <a:gd name="connsiteY18" fmla="*/ 9990 h 10000"/>
                <a:gd name="connsiteX19" fmla="*/ 7982 w 10007"/>
                <a:gd name="connsiteY19" fmla="*/ 8973 h 10000"/>
                <a:gd name="connsiteX20" fmla="*/ 8675 w 10007"/>
                <a:gd name="connsiteY20" fmla="*/ 6812 h 10000"/>
                <a:gd name="connsiteX21" fmla="*/ 9281 w 10007"/>
                <a:gd name="connsiteY21" fmla="*/ 6621 h 10000"/>
                <a:gd name="connsiteX0" fmla="*/ 9281 w 9282"/>
                <a:gd name="connsiteY0" fmla="*/ 6621 h 10000"/>
                <a:gd name="connsiteX1" fmla="*/ 8811 w 9282"/>
                <a:gd name="connsiteY1" fmla="*/ 3762 h 10000"/>
                <a:gd name="connsiteX2" fmla="*/ 7683 w 9282"/>
                <a:gd name="connsiteY2" fmla="*/ 6431 h 10000"/>
                <a:gd name="connsiteX3" fmla="*/ 6585 w 9282"/>
                <a:gd name="connsiteY3" fmla="*/ 7225 h 10000"/>
                <a:gd name="connsiteX4" fmla="*/ 4652 w 9282"/>
                <a:gd name="connsiteY4" fmla="*/ 12 h 10000"/>
                <a:gd name="connsiteX5" fmla="*/ 3919 w 9282"/>
                <a:gd name="connsiteY5" fmla="*/ 1314 h 10000"/>
                <a:gd name="connsiteX6" fmla="*/ 2894 w 9282"/>
                <a:gd name="connsiteY6" fmla="*/ 5064 h 10000"/>
                <a:gd name="connsiteX7" fmla="*/ 2001 w 9282"/>
                <a:gd name="connsiteY7" fmla="*/ 4429 h 10000"/>
                <a:gd name="connsiteX8" fmla="*/ 0 w 9282"/>
                <a:gd name="connsiteY8" fmla="*/ 2427 h 10000"/>
                <a:gd name="connsiteX9" fmla="*/ 0 w 9282"/>
                <a:gd name="connsiteY9" fmla="*/ 5796 h 10000"/>
                <a:gd name="connsiteX10" fmla="*/ 1120 w 9282"/>
                <a:gd name="connsiteY10" fmla="*/ 3189 h 10000"/>
                <a:gd name="connsiteX11" fmla="*/ 2315 w 9282"/>
                <a:gd name="connsiteY11" fmla="*/ 7448 h 10000"/>
                <a:gd name="connsiteX12" fmla="*/ 3466 w 9282"/>
                <a:gd name="connsiteY12" fmla="*/ 6304 h 10000"/>
                <a:gd name="connsiteX13" fmla="*/ 4349 w 9282"/>
                <a:gd name="connsiteY13" fmla="*/ 3063 h 10000"/>
                <a:gd name="connsiteX14" fmla="*/ 4807 w 9282"/>
                <a:gd name="connsiteY14" fmla="*/ 2459 h 10000"/>
                <a:gd name="connsiteX15" fmla="*/ 5429 w 9282"/>
                <a:gd name="connsiteY15" fmla="*/ 3984 h 10000"/>
                <a:gd name="connsiteX16" fmla="*/ 6140 w 9282"/>
                <a:gd name="connsiteY16" fmla="*/ 7511 h 10000"/>
                <a:gd name="connsiteX17" fmla="*/ 7078 w 9282"/>
                <a:gd name="connsiteY17" fmla="*/ 9990 h 10000"/>
                <a:gd name="connsiteX18" fmla="*/ 7982 w 9282"/>
                <a:gd name="connsiteY18" fmla="*/ 8973 h 10000"/>
                <a:gd name="connsiteX19" fmla="*/ 8675 w 9282"/>
                <a:gd name="connsiteY19" fmla="*/ 6812 h 10000"/>
                <a:gd name="connsiteX20" fmla="*/ 9281 w 9282"/>
                <a:gd name="connsiteY20" fmla="*/ 6621 h 10000"/>
                <a:gd name="connsiteX0" fmla="*/ 9476 w 9621"/>
                <a:gd name="connsiteY0" fmla="*/ 6861 h 10000"/>
                <a:gd name="connsiteX1" fmla="*/ 9493 w 9621"/>
                <a:gd name="connsiteY1" fmla="*/ 3762 h 10000"/>
                <a:gd name="connsiteX2" fmla="*/ 8277 w 9621"/>
                <a:gd name="connsiteY2" fmla="*/ 6431 h 10000"/>
                <a:gd name="connsiteX3" fmla="*/ 7094 w 9621"/>
                <a:gd name="connsiteY3" fmla="*/ 7225 h 10000"/>
                <a:gd name="connsiteX4" fmla="*/ 5012 w 9621"/>
                <a:gd name="connsiteY4" fmla="*/ 12 h 10000"/>
                <a:gd name="connsiteX5" fmla="*/ 4222 w 9621"/>
                <a:gd name="connsiteY5" fmla="*/ 1314 h 10000"/>
                <a:gd name="connsiteX6" fmla="*/ 3118 w 9621"/>
                <a:gd name="connsiteY6" fmla="*/ 5064 h 10000"/>
                <a:gd name="connsiteX7" fmla="*/ 2156 w 9621"/>
                <a:gd name="connsiteY7" fmla="*/ 4429 h 10000"/>
                <a:gd name="connsiteX8" fmla="*/ 0 w 9621"/>
                <a:gd name="connsiteY8" fmla="*/ 2427 h 10000"/>
                <a:gd name="connsiteX9" fmla="*/ 0 w 9621"/>
                <a:gd name="connsiteY9" fmla="*/ 5796 h 10000"/>
                <a:gd name="connsiteX10" fmla="*/ 1207 w 9621"/>
                <a:gd name="connsiteY10" fmla="*/ 3189 h 10000"/>
                <a:gd name="connsiteX11" fmla="*/ 2494 w 9621"/>
                <a:gd name="connsiteY11" fmla="*/ 7448 h 10000"/>
                <a:gd name="connsiteX12" fmla="*/ 3734 w 9621"/>
                <a:gd name="connsiteY12" fmla="*/ 6304 h 10000"/>
                <a:gd name="connsiteX13" fmla="*/ 4685 w 9621"/>
                <a:gd name="connsiteY13" fmla="*/ 3063 h 10000"/>
                <a:gd name="connsiteX14" fmla="*/ 5179 w 9621"/>
                <a:gd name="connsiteY14" fmla="*/ 2459 h 10000"/>
                <a:gd name="connsiteX15" fmla="*/ 5849 w 9621"/>
                <a:gd name="connsiteY15" fmla="*/ 3984 h 10000"/>
                <a:gd name="connsiteX16" fmla="*/ 6615 w 9621"/>
                <a:gd name="connsiteY16" fmla="*/ 7511 h 10000"/>
                <a:gd name="connsiteX17" fmla="*/ 7626 w 9621"/>
                <a:gd name="connsiteY17" fmla="*/ 9990 h 10000"/>
                <a:gd name="connsiteX18" fmla="*/ 8599 w 9621"/>
                <a:gd name="connsiteY18" fmla="*/ 8973 h 10000"/>
                <a:gd name="connsiteX19" fmla="*/ 9346 w 9621"/>
                <a:gd name="connsiteY19" fmla="*/ 6812 h 10000"/>
                <a:gd name="connsiteX20" fmla="*/ 9476 w 9621"/>
                <a:gd name="connsiteY20" fmla="*/ 6861 h 10000"/>
                <a:gd name="connsiteX0" fmla="*/ 9866 w 10017"/>
                <a:gd name="connsiteY0" fmla="*/ 6861 h 10000"/>
                <a:gd name="connsiteX1" fmla="*/ 9884 w 10017"/>
                <a:gd name="connsiteY1" fmla="*/ 3762 h 10000"/>
                <a:gd name="connsiteX2" fmla="*/ 8620 w 10017"/>
                <a:gd name="connsiteY2" fmla="*/ 6431 h 10000"/>
                <a:gd name="connsiteX3" fmla="*/ 7390 w 10017"/>
                <a:gd name="connsiteY3" fmla="*/ 7225 h 10000"/>
                <a:gd name="connsiteX4" fmla="*/ 5226 w 10017"/>
                <a:gd name="connsiteY4" fmla="*/ 12 h 10000"/>
                <a:gd name="connsiteX5" fmla="*/ 4405 w 10017"/>
                <a:gd name="connsiteY5" fmla="*/ 1314 h 10000"/>
                <a:gd name="connsiteX6" fmla="*/ 3258 w 10017"/>
                <a:gd name="connsiteY6" fmla="*/ 5064 h 10000"/>
                <a:gd name="connsiteX7" fmla="*/ 2258 w 10017"/>
                <a:gd name="connsiteY7" fmla="*/ 4429 h 10000"/>
                <a:gd name="connsiteX8" fmla="*/ 17 w 10017"/>
                <a:gd name="connsiteY8" fmla="*/ 5796 h 10000"/>
                <a:gd name="connsiteX9" fmla="*/ 1272 w 10017"/>
                <a:gd name="connsiteY9" fmla="*/ 3189 h 10000"/>
                <a:gd name="connsiteX10" fmla="*/ 2609 w 10017"/>
                <a:gd name="connsiteY10" fmla="*/ 7448 h 10000"/>
                <a:gd name="connsiteX11" fmla="*/ 3898 w 10017"/>
                <a:gd name="connsiteY11" fmla="*/ 6304 h 10000"/>
                <a:gd name="connsiteX12" fmla="*/ 4887 w 10017"/>
                <a:gd name="connsiteY12" fmla="*/ 3063 h 10000"/>
                <a:gd name="connsiteX13" fmla="*/ 5400 w 10017"/>
                <a:gd name="connsiteY13" fmla="*/ 2459 h 10000"/>
                <a:gd name="connsiteX14" fmla="*/ 6096 w 10017"/>
                <a:gd name="connsiteY14" fmla="*/ 3984 h 10000"/>
                <a:gd name="connsiteX15" fmla="*/ 6893 w 10017"/>
                <a:gd name="connsiteY15" fmla="*/ 7511 h 10000"/>
                <a:gd name="connsiteX16" fmla="*/ 7943 w 10017"/>
                <a:gd name="connsiteY16" fmla="*/ 9990 h 10000"/>
                <a:gd name="connsiteX17" fmla="*/ 8955 w 10017"/>
                <a:gd name="connsiteY17" fmla="*/ 8973 h 10000"/>
                <a:gd name="connsiteX18" fmla="*/ 9731 w 10017"/>
                <a:gd name="connsiteY18" fmla="*/ 6812 h 10000"/>
                <a:gd name="connsiteX19" fmla="*/ 9866 w 10017"/>
                <a:gd name="connsiteY19" fmla="*/ 6861 h 10000"/>
                <a:gd name="connsiteX0" fmla="*/ 8598 w 8749"/>
                <a:gd name="connsiteY0" fmla="*/ 6861 h 10000"/>
                <a:gd name="connsiteX1" fmla="*/ 8616 w 8749"/>
                <a:gd name="connsiteY1" fmla="*/ 3762 h 10000"/>
                <a:gd name="connsiteX2" fmla="*/ 7352 w 8749"/>
                <a:gd name="connsiteY2" fmla="*/ 6431 h 10000"/>
                <a:gd name="connsiteX3" fmla="*/ 6122 w 8749"/>
                <a:gd name="connsiteY3" fmla="*/ 7225 h 10000"/>
                <a:gd name="connsiteX4" fmla="*/ 3958 w 8749"/>
                <a:gd name="connsiteY4" fmla="*/ 12 h 10000"/>
                <a:gd name="connsiteX5" fmla="*/ 3137 w 8749"/>
                <a:gd name="connsiteY5" fmla="*/ 1314 h 10000"/>
                <a:gd name="connsiteX6" fmla="*/ 1990 w 8749"/>
                <a:gd name="connsiteY6" fmla="*/ 5064 h 10000"/>
                <a:gd name="connsiteX7" fmla="*/ 990 w 8749"/>
                <a:gd name="connsiteY7" fmla="*/ 4429 h 10000"/>
                <a:gd name="connsiteX8" fmla="*/ 4 w 8749"/>
                <a:gd name="connsiteY8" fmla="*/ 3189 h 10000"/>
                <a:gd name="connsiteX9" fmla="*/ 1341 w 8749"/>
                <a:gd name="connsiteY9" fmla="*/ 7448 h 10000"/>
                <a:gd name="connsiteX10" fmla="*/ 2630 w 8749"/>
                <a:gd name="connsiteY10" fmla="*/ 6304 h 10000"/>
                <a:gd name="connsiteX11" fmla="*/ 3619 w 8749"/>
                <a:gd name="connsiteY11" fmla="*/ 3063 h 10000"/>
                <a:gd name="connsiteX12" fmla="*/ 4132 w 8749"/>
                <a:gd name="connsiteY12" fmla="*/ 2459 h 10000"/>
                <a:gd name="connsiteX13" fmla="*/ 4828 w 8749"/>
                <a:gd name="connsiteY13" fmla="*/ 3984 h 10000"/>
                <a:gd name="connsiteX14" fmla="*/ 5625 w 8749"/>
                <a:gd name="connsiteY14" fmla="*/ 7511 h 10000"/>
                <a:gd name="connsiteX15" fmla="*/ 6675 w 8749"/>
                <a:gd name="connsiteY15" fmla="*/ 9990 h 10000"/>
                <a:gd name="connsiteX16" fmla="*/ 7687 w 8749"/>
                <a:gd name="connsiteY16" fmla="*/ 8973 h 10000"/>
                <a:gd name="connsiteX17" fmla="*/ 8463 w 8749"/>
                <a:gd name="connsiteY17" fmla="*/ 6812 h 10000"/>
                <a:gd name="connsiteX18" fmla="*/ 8598 w 8749"/>
                <a:gd name="connsiteY18" fmla="*/ 6861 h 10000"/>
                <a:gd name="connsiteX0" fmla="*/ 8731 w 8903"/>
                <a:gd name="connsiteY0" fmla="*/ 6861 h 10000"/>
                <a:gd name="connsiteX1" fmla="*/ 8752 w 8903"/>
                <a:gd name="connsiteY1" fmla="*/ 3762 h 10000"/>
                <a:gd name="connsiteX2" fmla="*/ 7307 w 8903"/>
                <a:gd name="connsiteY2" fmla="*/ 6431 h 10000"/>
                <a:gd name="connsiteX3" fmla="*/ 5901 w 8903"/>
                <a:gd name="connsiteY3" fmla="*/ 7225 h 10000"/>
                <a:gd name="connsiteX4" fmla="*/ 3428 w 8903"/>
                <a:gd name="connsiteY4" fmla="*/ 12 h 10000"/>
                <a:gd name="connsiteX5" fmla="*/ 2490 w 8903"/>
                <a:gd name="connsiteY5" fmla="*/ 1314 h 10000"/>
                <a:gd name="connsiteX6" fmla="*/ 1179 w 8903"/>
                <a:gd name="connsiteY6" fmla="*/ 5064 h 10000"/>
                <a:gd name="connsiteX7" fmla="*/ 36 w 8903"/>
                <a:gd name="connsiteY7" fmla="*/ 4429 h 10000"/>
                <a:gd name="connsiteX8" fmla="*/ 437 w 8903"/>
                <a:gd name="connsiteY8" fmla="*/ 7448 h 10000"/>
                <a:gd name="connsiteX9" fmla="*/ 1910 w 8903"/>
                <a:gd name="connsiteY9" fmla="*/ 6304 h 10000"/>
                <a:gd name="connsiteX10" fmla="*/ 3040 w 8903"/>
                <a:gd name="connsiteY10" fmla="*/ 3063 h 10000"/>
                <a:gd name="connsiteX11" fmla="*/ 3627 w 8903"/>
                <a:gd name="connsiteY11" fmla="*/ 2459 h 10000"/>
                <a:gd name="connsiteX12" fmla="*/ 4422 w 8903"/>
                <a:gd name="connsiteY12" fmla="*/ 3984 h 10000"/>
                <a:gd name="connsiteX13" fmla="*/ 5333 w 8903"/>
                <a:gd name="connsiteY13" fmla="*/ 7511 h 10000"/>
                <a:gd name="connsiteX14" fmla="*/ 6533 w 8903"/>
                <a:gd name="connsiteY14" fmla="*/ 9990 h 10000"/>
                <a:gd name="connsiteX15" fmla="*/ 7690 w 8903"/>
                <a:gd name="connsiteY15" fmla="*/ 8973 h 10000"/>
                <a:gd name="connsiteX16" fmla="*/ 8577 w 8903"/>
                <a:gd name="connsiteY16" fmla="*/ 6812 h 10000"/>
                <a:gd name="connsiteX17" fmla="*/ 8731 w 8903"/>
                <a:gd name="connsiteY17" fmla="*/ 6861 h 10000"/>
                <a:gd name="connsiteX0" fmla="*/ 9337 w 9530"/>
                <a:gd name="connsiteY0" fmla="*/ 6861 h 10000"/>
                <a:gd name="connsiteX1" fmla="*/ 9360 w 9530"/>
                <a:gd name="connsiteY1" fmla="*/ 3762 h 10000"/>
                <a:gd name="connsiteX2" fmla="*/ 7737 w 9530"/>
                <a:gd name="connsiteY2" fmla="*/ 6431 h 10000"/>
                <a:gd name="connsiteX3" fmla="*/ 6158 w 9530"/>
                <a:gd name="connsiteY3" fmla="*/ 7225 h 10000"/>
                <a:gd name="connsiteX4" fmla="*/ 3380 w 9530"/>
                <a:gd name="connsiteY4" fmla="*/ 12 h 10000"/>
                <a:gd name="connsiteX5" fmla="*/ 2327 w 9530"/>
                <a:gd name="connsiteY5" fmla="*/ 1314 h 10000"/>
                <a:gd name="connsiteX6" fmla="*/ 854 w 9530"/>
                <a:gd name="connsiteY6" fmla="*/ 5064 h 10000"/>
                <a:gd name="connsiteX7" fmla="*/ 21 w 9530"/>
                <a:gd name="connsiteY7" fmla="*/ 7448 h 10000"/>
                <a:gd name="connsiteX8" fmla="*/ 1675 w 9530"/>
                <a:gd name="connsiteY8" fmla="*/ 6304 h 10000"/>
                <a:gd name="connsiteX9" fmla="*/ 2945 w 9530"/>
                <a:gd name="connsiteY9" fmla="*/ 3063 h 10000"/>
                <a:gd name="connsiteX10" fmla="*/ 3604 w 9530"/>
                <a:gd name="connsiteY10" fmla="*/ 2459 h 10000"/>
                <a:gd name="connsiteX11" fmla="*/ 4497 w 9530"/>
                <a:gd name="connsiteY11" fmla="*/ 3984 h 10000"/>
                <a:gd name="connsiteX12" fmla="*/ 5520 w 9530"/>
                <a:gd name="connsiteY12" fmla="*/ 7511 h 10000"/>
                <a:gd name="connsiteX13" fmla="*/ 6868 w 9530"/>
                <a:gd name="connsiteY13" fmla="*/ 9990 h 10000"/>
                <a:gd name="connsiteX14" fmla="*/ 8168 w 9530"/>
                <a:gd name="connsiteY14" fmla="*/ 8973 h 10000"/>
                <a:gd name="connsiteX15" fmla="*/ 9164 w 9530"/>
                <a:gd name="connsiteY15" fmla="*/ 6812 h 10000"/>
                <a:gd name="connsiteX16" fmla="*/ 9337 w 9530"/>
                <a:gd name="connsiteY16" fmla="*/ 6861 h 10000"/>
                <a:gd name="connsiteX0" fmla="*/ 8915 w 9118"/>
                <a:gd name="connsiteY0" fmla="*/ 6861 h 10000"/>
                <a:gd name="connsiteX1" fmla="*/ 8940 w 9118"/>
                <a:gd name="connsiteY1" fmla="*/ 3762 h 10000"/>
                <a:gd name="connsiteX2" fmla="*/ 7237 w 9118"/>
                <a:gd name="connsiteY2" fmla="*/ 6431 h 10000"/>
                <a:gd name="connsiteX3" fmla="*/ 5580 w 9118"/>
                <a:gd name="connsiteY3" fmla="*/ 7225 h 10000"/>
                <a:gd name="connsiteX4" fmla="*/ 2665 w 9118"/>
                <a:gd name="connsiteY4" fmla="*/ 12 h 10000"/>
                <a:gd name="connsiteX5" fmla="*/ 1560 w 9118"/>
                <a:gd name="connsiteY5" fmla="*/ 1314 h 10000"/>
                <a:gd name="connsiteX6" fmla="*/ 14 w 9118"/>
                <a:gd name="connsiteY6" fmla="*/ 5064 h 10000"/>
                <a:gd name="connsiteX7" fmla="*/ 876 w 9118"/>
                <a:gd name="connsiteY7" fmla="*/ 6304 h 10000"/>
                <a:gd name="connsiteX8" fmla="*/ 2208 w 9118"/>
                <a:gd name="connsiteY8" fmla="*/ 3063 h 10000"/>
                <a:gd name="connsiteX9" fmla="*/ 2900 w 9118"/>
                <a:gd name="connsiteY9" fmla="*/ 2459 h 10000"/>
                <a:gd name="connsiteX10" fmla="*/ 3837 w 9118"/>
                <a:gd name="connsiteY10" fmla="*/ 3984 h 10000"/>
                <a:gd name="connsiteX11" fmla="*/ 4910 w 9118"/>
                <a:gd name="connsiteY11" fmla="*/ 7511 h 10000"/>
                <a:gd name="connsiteX12" fmla="*/ 6325 w 9118"/>
                <a:gd name="connsiteY12" fmla="*/ 9990 h 10000"/>
                <a:gd name="connsiteX13" fmla="*/ 7689 w 9118"/>
                <a:gd name="connsiteY13" fmla="*/ 8973 h 10000"/>
                <a:gd name="connsiteX14" fmla="*/ 8734 w 9118"/>
                <a:gd name="connsiteY14" fmla="*/ 6812 h 10000"/>
                <a:gd name="connsiteX15" fmla="*/ 8915 w 9118"/>
                <a:gd name="connsiteY15" fmla="*/ 6861 h 10000"/>
                <a:gd name="connsiteX0" fmla="*/ 8833 w 9056"/>
                <a:gd name="connsiteY0" fmla="*/ 6872 h 10011"/>
                <a:gd name="connsiteX1" fmla="*/ 8861 w 9056"/>
                <a:gd name="connsiteY1" fmla="*/ 3773 h 10011"/>
                <a:gd name="connsiteX2" fmla="*/ 6993 w 9056"/>
                <a:gd name="connsiteY2" fmla="*/ 6442 h 10011"/>
                <a:gd name="connsiteX3" fmla="*/ 5176 w 9056"/>
                <a:gd name="connsiteY3" fmla="*/ 7236 h 10011"/>
                <a:gd name="connsiteX4" fmla="*/ 1979 w 9056"/>
                <a:gd name="connsiteY4" fmla="*/ 23 h 10011"/>
                <a:gd name="connsiteX5" fmla="*/ 767 w 9056"/>
                <a:gd name="connsiteY5" fmla="*/ 1325 h 10011"/>
                <a:gd name="connsiteX6" fmla="*/ 17 w 9056"/>
                <a:gd name="connsiteY6" fmla="*/ 6315 h 10011"/>
                <a:gd name="connsiteX7" fmla="*/ 1478 w 9056"/>
                <a:gd name="connsiteY7" fmla="*/ 3074 h 10011"/>
                <a:gd name="connsiteX8" fmla="*/ 2237 w 9056"/>
                <a:gd name="connsiteY8" fmla="*/ 2470 h 10011"/>
                <a:gd name="connsiteX9" fmla="*/ 3264 w 9056"/>
                <a:gd name="connsiteY9" fmla="*/ 3995 h 10011"/>
                <a:gd name="connsiteX10" fmla="*/ 4441 w 9056"/>
                <a:gd name="connsiteY10" fmla="*/ 7522 h 10011"/>
                <a:gd name="connsiteX11" fmla="*/ 5993 w 9056"/>
                <a:gd name="connsiteY11" fmla="*/ 10001 h 10011"/>
                <a:gd name="connsiteX12" fmla="*/ 7489 w 9056"/>
                <a:gd name="connsiteY12" fmla="*/ 8984 h 10011"/>
                <a:gd name="connsiteX13" fmla="*/ 8635 w 9056"/>
                <a:gd name="connsiteY13" fmla="*/ 6823 h 10011"/>
                <a:gd name="connsiteX14" fmla="*/ 8833 w 9056"/>
                <a:gd name="connsiteY14" fmla="*/ 6872 h 10011"/>
                <a:gd name="connsiteX0" fmla="*/ 9729 w 9975"/>
                <a:gd name="connsiteY0" fmla="*/ 6854 h 9990"/>
                <a:gd name="connsiteX1" fmla="*/ 9760 w 9975"/>
                <a:gd name="connsiteY1" fmla="*/ 3759 h 9990"/>
                <a:gd name="connsiteX2" fmla="*/ 7697 w 9975"/>
                <a:gd name="connsiteY2" fmla="*/ 6425 h 9990"/>
                <a:gd name="connsiteX3" fmla="*/ 5691 w 9975"/>
                <a:gd name="connsiteY3" fmla="*/ 7218 h 9990"/>
                <a:gd name="connsiteX4" fmla="*/ 2160 w 9975"/>
                <a:gd name="connsiteY4" fmla="*/ 13 h 9990"/>
                <a:gd name="connsiteX5" fmla="*/ 822 w 9975"/>
                <a:gd name="connsiteY5" fmla="*/ 1314 h 9990"/>
                <a:gd name="connsiteX6" fmla="*/ 19 w 9975"/>
                <a:gd name="connsiteY6" fmla="*/ 3181 h 9990"/>
                <a:gd name="connsiteX7" fmla="*/ 1607 w 9975"/>
                <a:gd name="connsiteY7" fmla="*/ 3061 h 9990"/>
                <a:gd name="connsiteX8" fmla="*/ 2445 w 9975"/>
                <a:gd name="connsiteY8" fmla="*/ 2457 h 9990"/>
                <a:gd name="connsiteX9" fmla="*/ 3579 w 9975"/>
                <a:gd name="connsiteY9" fmla="*/ 3981 h 9990"/>
                <a:gd name="connsiteX10" fmla="*/ 4879 w 9975"/>
                <a:gd name="connsiteY10" fmla="*/ 7504 h 9990"/>
                <a:gd name="connsiteX11" fmla="*/ 6593 w 9975"/>
                <a:gd name="connsiteY11" fmla="*/ 9980 h 9990"/>
                <a:gd name="connsiteX12" fmla="*/ 8245 w 9975"/>
                <a:gd name="connsiteY12" fmla="*/ 8964 h 9990"/>
                <a:gd name="connsiteX13" fmla="*/ 9510 w 9975"/>
                <a:gd name="connsiteY13" fmla="*/ 6806 h 9990"/>
                <a:gd name="connsiteX14" fmla="*/ 9729 w 9975"/>
                <a:gd name="connsiteY14" fmla="*/ 6854 h 9990"/>
                <a:gd name="connsiteX0" fmla="*/ 9802 w 10049"/>
                <a:gd name="connsiteY0" fmla="*/ 6861 h 10000"/>
                <a:gd name="connsiteX1" fmla="*/ 9833 w 10049"/>
                <a:gd name="connsiteY1" fmla="*/ 3763 h 10000"/>
                <a:gd name="connsiteX2" fmla="*/ 7765 w 10049"/>
                <a:gd name="connsiteY2" fmla="*/ 6431 h 10000"/>
                <a:gd name="connsiteX3" fmla="*/ 5754 w 10049"/>
                <a:gd name="connsiteY3" fmla="*/ 7225 h 10000"/>
                <a:gd name="connsiteX4" fmla="*/ 2214 w 10049"/>
                <a:gd name="connsiteY4" fmla="*/ 13 h 10000"/>
                <a:gd name="connsiteX5" fmla="*/ 873 w 10049"/>
                <a:gd name="connsiteY5" fmla="*/ 1315 h 10000"/>
                <a:gd name="connsiteX6" fmla="*/ 68 w 10049"/>
                <a:gd name="connsiteY6" fmla="*/ 3184 h 10000"/>
                <a:gd name="connsiteX7" fmla="*/ 224 w 10049"/>
                <a:gd name="connsiteY7" fmla="*/ 3643 h 10000"/>
                <a:gd name="connsiteX8" fmla="*/ 1660 w 10049"/>
                <a:gd name="connsiteY8" fmla="*/ 3064 h 10000"/>
                <a:gd name="connsiteX9" fmla="*/ 2500 w 10049"/>
                <a:gd name="connsiteY9" fmla="*/ 2459 h 10000"/>
                <a:gd name="connsiteX10" fmla="*/ 3637 w 10049"/>
                <a:gd name="connsiteY10" fmla="*/ 3985 h 10000"/>
                <a:gd name="connsiteX11" fmla="*/ 4940 w 10049"/>
                <a:gd name="connsiteY11" fmla="*/ 7512 h 10000"/>
                <a:gd name="connsiteX12" fmla="*/ 6659 w 10049"/>
                <a:gd name="connsiteY12" fmla="*/ 9990 h 10000"/>
                <a:gd name="connsiteX13" fmla="*/ 8315 w 10049"/>
                <a:gd name="connsiteY13" fmla="*/ 8973 h 10000"/>
                <a:gd name="connsiteX14" fmla="*/ 9583 w 10049"/>
                <a:gd name="connsiteY14" fmla="*/ 6813 h 10000"/>
                <a:gd name="connsiteX15" fmla="*/ 9802 w 10049"/>
                <a:gd name="connsiteY15" fmla="*/ 6861 h 10000"/>
                <a:gd name="connsiteX0" fmla="*/ 9788 w 10035"/>
                <a:gd name="connsiteY0" fmla="*/ 6860 h 9999"/>
                <a:gd name="connsiteX1" fmla="*/ 9819 w 10035"/>
                <a:gd name="connsiteY1" fmla="*/ 3762 h 9999"/>
                <a:gd name="connsiteX2" fmla="*/ 7751 w 10035"/>
                <a:gd name="connsiteY2" fmla="*/ 6430 h 9999"/>
                <a:gd name="connsiteX3" fmla="*/ 5740 w 10035"/>
                <a:gd name="connsiteY3" fmla="*/ 7224 h 9999"/>
                <a:gd name="connsiteX4" fmla="*/ 2200 w 10035"/>
                <a:gd name="connsiteY4" fmla="*/ 12 h 9999"/>
                <a:gd name="connsiteX5" fmla="*/ 859 w 10035"/>
                <a:gd name="connsiteY5" fmla="*/ 1314 h 9999"/>
                <a:gd name="connsiteX6" fmla="*/ 77 w 10035"/>
                <a:gd name="connsiteY6" fmla="*/ 2798 h 9999"/>
                <a:gd name="connsiteX7" fmla="*/ 210 w 10035"/>
                <a:gd name="connsiteY7" fmla="*/ 3642 h 9999"/>
                <a:gd name="connsiteX8" fmla="*/ 1646 w 10035"/>
                <a:gd name="connsiteY8" fmla="*/ 3063 h 9999"/>
                <a:gd name="connsiteX9" fmla="*/ 2486 w 10035"/>
                <a:gd name="connsiteY9" fmla="*/ 2458 h 9999"/>
                <a:gd name="connsiteX10" fmla="*/ 3623 w 10035"/>
                <a:gd name="connsiteY10" fmla="*/ 3984 h 9999"/>
                <a:gd name="connsiteX11" fmla="*/ 4926 w 10035"/>
                <a:gd name="connsiteY11" fmla="*/ 7511 h 9999"/>
                <a:gd name="connsiteX12" fmla="*/ 6645 w 10035"/>
                <a:gd name="connsiteY12" fmla="*/ 9989 h 9999"/>
                <a:gd name="connsiteX13" fmla="*/ 8301 w 10035"/>
                <a:gd name="connsiteY13" fmla="*/ 8972 h 9999"/>
                <a:gd name="connsiteX14" fmla="*/ 9569 w 10035"/>
                <a:gd name="connsiteY14" fmla="*/ 6812 h 9999"/>
                <a:gd name="connsiteX15" fmla="*/ 9788 w 10035"/>
                <a:gd name="connsiteY15" fmla="*/ 6860 h 9999"/>
                <a:gd name="connsiteX0" fmla="*/ 9817 w 10063"/>
                <a:gd name="connsiteY0" fmla="*/ 6861 h 10000"/>
                <a:gd name="connsiteX1" fmla="*/ 9848 w 10063"/>
                <a:gd name="connsiteY1" fmla="*/ 3762 h 10000"/>
                <a:gd name="connsiteX2" fmla="*/ 7787 w 10063"/>
                <a:gd name="connsiteY2" fmla="*/ 6431 h 10000"/>
                <a:gd name="connsiteX3" fmla="*/ 5783 w 10063"/>
                <a:gd name="connsiteY3" fmla="*/ 7225 h 10000"/>
                <a:gd name="connsiteX4" fmla="*/ 2255 w 10063"/>
                <a:gd name="connsiteY4" fmla="*/ 12 h 10000"/>
                <a:gd name="connsiteX5" fmla="*/ 919 w 10063"/>
                <a:gd name="connsiteY5" fmla="*/ 1314 h 10000"/>
                <a:gd name="connsiteX6" fmla="*/ 140 w 10063"/>
                <a:gd name="connsiteY6" fmla="*/ 2798 h 10000"/>
                <a:gd name="connsiteX7" fmla="*/ 157 w 10063"/>
                <a:gd name="connsiteY7" fmla="*/ 3498 h 10000"/>
                <a:gd name="connsiteX8" fmla="*/ 1703 w 10063"/>
                <a:gd name="connsiteY8" fmla="*/ 3063 h 10000"/>
                <a:gd name="connsiteX9" fmla="*/ 2540 w 10063"/>
                <a:gd name="connsiteY9" fmla="*/ 2458 h 10000"/>
                <a:gd name="connsiteX10" fmla="*/ 3673 w 10063"/>
                <a:gd name="connsiteY10" fmla="*/ 3984 h 10000"/>
                <a:gd name="connsiteX11" fmla="*/ 4972 w 10063"/>
                <a:gd name="connsiteY11" fmla="*/ 7512 h 10000"/>
                <a:gd name="connsiteX12" fmla="*/ 6685 w 10063"/>
                <a:gd name="connsiteY12" fmla="*/ 9990 h 10000"/>
                <a:gd name="connsiteX13" fmla="*/ 8335 w 10063"/>
                <a:gd name="connsiteY13" fmla="*/ 8973 h 10000"/>
                <a:gd name="connsiteX14" fmla="*/ 9599 w 10063"/>
                <a:gd name="connsiteY14" fmla="*/ 6813 h 10000"/>
                <a:gd name="connsiteX15" fmla="*/ 9817 w 10063"/>
                <a:gd name="connsiteY15" fmla="*/ 6861 h 10000"/>
                <a:gd name="connsiteX0" fmla="*/ 9829 w 10075"/>
                <a:gd name="connsiteY0" fmla="*/ 6861 h 10000"/>
                <a:gd name="connsiteX1" fmla="*/ 9860 w 10075"/>
                <a:gd name="connsiteY1" fmla="*/ 3762 h 10000"/>
                <a:gd name="connsiteX2" fmla="*/ 7799 w 10075"/>
                <a:gd name="connsiteY2" fmla="*/ 6431 h 10000"/>
                <a:gd name="connsiteX3" fmla="*/ 5795 w 10075"/>
                <a:gd name="connsiteY3" fmla="*/ 7225 h 10000"/>
                <a:gd name="connsiteX4" fmla="*/ 2267 w 10075"/>
                <a:gd name="connsiteY4" fmla="*/ 12 h 10000"/>
                <a:gd name="connsiteX5" fmla="*/ 931 w 10075"/>
                <a:gd name="connsiteY5" fmla="*/ 1314 h 10000"/>
                <a:gd name="connsiteX6" fmla="*/ 152 w 10075"/>
                <a:gd name="connsiteY6" fmla="*/ 2798 h 10000"/>
                <a:gd name="connsiteX7" fmla="*/ 151 w 10075"/>
                <a:gd name="connsiteY7" fmla="*/ 3546 h 10000"/>
                <a:gd name="connsiteX8" fmla="*/ 1715 w 10075"/>
                <a:gd name="connsiteY8" fmla="*/ 3063 h 10000"/>
                <a:gd name="connsiteX9" fmla="*/ 2552 w 10075"/>
                <a:gd name="connsiteY9" fmla="*/ 2458 h 10000"/>
                <a:gd name="connsiteX10" fmla="*/ 3685 w 10075"/>
                <a:gd name="connsiteY10" fmla="*/ 3984 h 10000"/>
                <a:gd name="connsiteX11" fmla="*/ 4984 w 10075"/>
                <a:gd name="connsiteY11" fmla="*/ 7512 h 10000"/>
                <a:gd name="connsiteX12" fmla="*/ 6697 w 10075"/>
                <a:gd name="connsiteY12" fmla="*/ 9990 h 10000"/>
                <a:gd name="connsiteX13" fmla="*/ 8347 w 10075"/>
                <a:gd name="connsiteY13" fmla="*/ 8973 h 10000"/>
                <a:gd name="connsiteX14" fmla="*/ 9611 w 10075"/>
                <a:gd name="connsiteY14" fmla="*/ 6813 h 10000"/>
                <a:gd name="connsiteX15" fmla="*/ 9829 w 10075"/>
                <a:gd name="connsiteY15" fmla="*/ 6861 h 10000"/>
                <a:gd name="connsiteX0" fmla="*/ 9736 w 9982"/>
                <a:gd name="connsiteY0" fmla="*/ 6861 h 10000"/>
                <a:gd name="connsiteX1" fmla="*/ 9767 w 9982"/>
                <a:gd name="connsiteY1" fmla="*/ 3762 h 10000"/>
                <a:gd name="connsiteX2" fmla="*/ 7706 w 9982"/>
                <a:gd name="connsiteY2" fmla="*/ 6431 h 10000"/>
                <a:gd name="connsiteX3" fmla="*/ 5702 w 9982"/>
                <a:gd name="connsiteY3" fmla="*/ 7225 h 10000"/>
                <a:gd name="connsiteX4" fmla="*/ 2174 w 9982"/>
                <a:gd name="connsiteY4" fmla="*/ 12 h 10000"/>
                <a:gd name="connsiteX5" fmla="*/ 838 w 9982"/>
                <a:gd name="connsiteY5" fmla="*/ 1314 h 10000"/>
                <a:gd name="connsiteX6" fmla="*/ 59 w 9982"/>
                <a:gd name="connsiteY6" fmla="*/ 2798 h 10000"/>
                <a:gd name="connsiteX7" fmla="*/ 58 w 9982"/>
                <a:gd name="connsiteY7" fmla="*/ 3546 h 10000"/>
                <a:gd name="connsiteX8" fmla="*/ 1622 w 9982"/>
                <a:gd name="connsiteY8" fmla="*/ 3063 h 10000"/>
                <a:gd name="connsiteX9" fmla="*/ 2459 w 9982"/>
                <a:gd name="connsiteY9" fmla="*/ 2458 h 10000"/>
                <a:gd name="connsiteX10" fmla="*/ 3592 w 9982"/>
                <a:gd name="connsiteY10" fmla="*/ 3984 h 10000"/>
                <a:gd name="connsiteX11" fmla="*/ 4891 w 9982"/>
                <a:gd name="connsiteY11" fmla="*/ 7512 h 10000"/>
                <a:gd name="connsiteX12" fmla="*/ 6604 w 9982"/>
                <a:gd name="connsiteY12" fmla="*/ 9990 h 10000"/>
                <a:gd name="connsiteX13" fmla="*/ 8254 w 9982"/>
                <a:gd name="connsiteY13" fmla="*/ 8973 h 10000"/>
                <a:gd name="connsiteX14" fmla="*/ 9518 w 9982"/>
                <a:gd name="connsiteY14" fmla="*/ 6813 h 10000"/>
                <a:gd name="connsiteX15" fmla="*/ 9736 w 9982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05 w 9951"/>
                <a:gd name="connsiteY0" fmla="*/ 6861 h 10000"/>
                <a:gd name="connsiteX1" fmla="*/ 9736 w 9951"/>
                <a:gd name="connsiteY1" fmla="*/ 3762 h 10000"/>
                <a:gd name="connsiteX2" fmla="*/ 7671 w 9951"/>
                <a:gd name="connsiteY2" fmla="*/ 6431 h 10000"/>
                <a:gd name="connsiteX3" fmla="*/ 5663 w 9951"/>
                <a:gd name="connsiteY3" fmla="*/ 7225 h 10000"/>
                <a:gd name="connsiteX4" fmla="*/ 2129 w 9951"/>
                <a:gd name="connsiteY4" fmla="*/ 12 h 10000"/>
                <a:gd name="connsiteX5" fmla="*/ 791 w 9951"/>
                <a:gd name="connsiteY5" fmla="*/ 1314 h 10000"/>
                <a:gd name="connsiteX6" fmla="*/ 10 w 9951"/>
                <a:gd name="connsiteY6" fmla="*/ 2798 h 10000"/>
                <a:gd name="connsiteX7" fmla="*/ 9 w 9951"/>
                <a:gd name="connsiteY7" fmla="*/ 3546 h 10000"/>
                <a:gd name="connsiteX8" fmla="*/ 1576 w 9951"/>
                <a:gd name="connsiteY8" fmla="*/ 3063 h 10000"/>
                <a:gd name="connsiteX9" fmla="*/ 2414 w 9951"/>
                <a:gd name="connsiteY9" fmla="*/ 2458 h 10000"/>
                <a:gd name="connsiteX10" fmla="*/ 3549 w 9951"/>
                <a:gd name="connsiteY10" fmla="*/ 3984 h 10000"/>
                <a:gd name="connsiteX11" fmla="*/ 4851 w 9951"/>
                <a:gd name="connsiteY11" fmla="*/ 7512 h 10000"/>
                <a:gd name="connsiteX12" fmla="*/ 6567 w 9951"/>
                <a:gd name="connsiteY12" fmla="*/ 9990 h 10000"/>
                <a:gd name="connsiteX13" fmla="*/ 8220 w 9951"/>
                <a:gd name="connsiteY13" fmla="*/ 8973 h 10000"/>
                <a:gd name="connsiteX14" fmla="*/ 9486 w 9951"/>
                <a:gd name="connsiteY14" fmla="*/ 6813 h 10000"/>
                <a:gd name="connsiteX15" fmla="*/ 9705 w 9951"/>
                <a:gd name="connsiteY15" fmla="*/ 6861 h 10000"/>
                <a:gd name="connsiteX0" fmla="*/ 9746 w 9993"/>
                <a:gd name="connsiteY0" fmla="*/ 6861 h 10000"/>
                <a:gd name="connsiteX1" fmla="*/ 9777 w 9993"/>
                <a:gd name="connsiteY1" fmla="*/ 3762 h 10000"/>
                <a:gd name="connsiteX2" fmla="*/ 7702 w 9993"/>
                <a:gd name="connsiteY2" fmla="*/ 6431 h 10000"/>
                <a:gd name="connsiteX3" fmla="*/ 5684 w 9993"/>
                <a:gd name="connsiteY3" fmla="*/ 7225 h 10000"/>
                <a:gd name="connsiteX4" fmla="*/ 2132 w 9993"/>
                <a:gd name="connsiteY4" fmla="*/ 12 h 10000"/>
                <a:gd name="connsiteX5" fmla="*/ 788 w 9993"/>
                <a:gd name="connsiteY5" fmla="*/ 1314 h 10000"/>
                <a:gd name="connsiteX6" fmla="*/ 3 w 9993"/>
                <a:gd name="connsiteY6" fmla="*/ 2798 h 10000"/>
                <a:gd name="connsiteX7" fmla="*/ 2 w 9993"/>
                <a:gd name="connsiteY7" fmla="*/ 3546 h 10000"/>
                <a:gd name="connsiteX8" fmla="*/ 1577 w 9993"/>
                <a:gd name="connsiteY8" fmla="*/ 3063 h 10000"/>
                <a:gd name="connsiteX9" fmla="*/ 2419 w 9993"/>
                <a:gd name="connsiteY9" fmla="*/ 2458 h 10000"/>
                <a:gd name="connsiteX10" fmla="*/ 3559 w 9993"/>
                <a:gd name="connsiteY10" fmla="*/ 3984 h 10000"/>
                <a:gd name="connsiteX11" fmla="*/ 4868 w 9993"/>
                <a:gd name="connsiteY11" fmla="*/ 7512 h 10000"/>
                <a:gd name="connsiteX12" fmla="*/ 6592 w 9993"/>
                <a:gd name="connsiteY12" fmla="*/ 9990 h 10000"/>
                <a:gd name="connsiteX13" fmla="*/ 8253 w 9993"/>
                <a:gd name="connsiteY13" fmla="*/ 8973 h 10000"/>
                <a:gd name="connsiteX14" fmla="*/ 9526 w 9993"/>
                <a:gd name="connsiteY14" fmla="*/ 6813 h 10000"/>
                <a:gd name="connsiteX15" fmla="*/ 9746 w 9993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30 w 10000"/>
                <a:gd name="connsiteY8" fmla="*/ 2196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9 w 10000"/>
                <a:gd name="connsiteY8" fmla="*/ 1112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5650 h 8789"/>
                <a:gd name="connsiteX1" fmla="*/ 9784 w 10000"/>
                <a:gd name="connsiteY1" fmla="*/ 2551 h 8789"/>
                <a:gd name="connsiteX2" fmla="*/ 7707 w 10000"/>
                <a:gd name="connsiteY2" fmla="*/ 5220 h 8789"/>
                <a:gd name="connsiteX3" fmla="*/ 5688 w 10000"/>
                <a:gd name="connsiteY3" fmla="*/ 6014 h 8789"/>
                <a:gd name="connsiteX4" fmla="*/ 2123 w 10000"/>
                <a:gd name="connsiteY4" fmla="*/ 210 h 8789"/>
                <a:gd name="connsiteX5" fmla="*/ 789 w 10000"/>
                <a:gd name="connsiteY5" fmla="*/ 103 h 8789"/>
                <a:gd name="connsiteX6" fmla="*/ 3 w 10000"/>
                <a:gd name="connsiteY6" fmla="*/ 1587 h 8789"/>
                <a:gd name="connsiteX7" fmla="*/ 2 w 10000"/>
                <a:gd name="connsiteY7" fmla="*/ 2335 h 8789"/>
                <a:gd name="connsiteX8" fmla="*/ 1263 w 10000"/>
                <a:gd name="connsiteY8" fmla="*/ 768 h 8789"/>
                <a:gd name="connsiteX9" fmla="*/ 2421 w 10000"/>
                <a:gd name="connsiteY9" fmla="*/ 1247 h 8789"/>
                <a:gd name="connsiteX10" fmla="*/ 3561 w 10000"/>
                <a:gd name="connsiteY10" fmla="*/ 2773 h 8789"/>
                <a:gd name="connsiteX11" fmla="*/ 4871 w 10000"/>
                <a:gd name="connsiteY11" fmla="*/ 6301 h 8789"/>
                <a:gd name="connsiteX12" fmla="*/ 6597 w 10000"/>
                <a:gd name="connsiteY12" fmla="*/ 8779 h 8789"/>
                <a:gd name="connsiteX13" fmla="*/ 8259 w 10000"/>
                <a:gd name="connsiteY13" fmla="*/ 7762 h 8789"/>
                <a:gd name="connsiteX14" fmla="*/ 9533 w 10000"/>
                <a:gd name="connsiteY14" fmla="*/ 5602 h 8789"/>
                <a:gd name="connsiteX15" fmla="*/ 9753 w 10000"/>
                <a:gd name="connsiteY15" fmla="*/ 5650 h 8789"/>
                <a:gd name="connsiteX0" fmla="*/ 9753 w 10000"/>
                <a:gd name="connsiteY0" fmla="*/ 7560 h 11132"/>
                <a:gd name="connsiteX1" fmla="*/ 9784 w 10000"/>
                <a:gd name="connsiteY1" fmla="*/ 4034 h 11132"/>
                <a:gd name="connsiteX2" fmla="*/ 7707 w 10000"/>
                <a:gd name="connsiteY2" fmla="*/ 7071 h 11132"/>
                <a:gd name="connsiteX3" fmla="*/ 5688 w 10000"/>
                <a:gd name="connsiteY3" fmla="*/ 7975 h 11132"/>
                <a:gd name="connsiteX4" fmla="*/ 2196 w 10000"/>
                <a:gd name="connsiteY4" fmla="*/ 15 h 11132"/>
                <a:gd name="connsiteX5" fmla="*/ 789 w 10000"/>
                <a:gd name="connsiteY5" fmla="*/ 1249 h 11132"/>
                <a:gd name="connsiteX6" fmla="*/ 3 w 10000"/>
                <a:gd name="connsiteY6" fmla="*/ 2938 h 11132"/>
                <a:gd name="connsiteX7" fmla="*/ 2 w 10000"/>
                <a:gd name="connsiteY7" fmla="*/ 3789 h 11132"/>
                <a:gd name="connsiteX8" fmla="*/ 1263 w 10000"/>
                <a:gd name="connsiteY8" fmla="*/ 2006 h 11132"/>
                <a:gd name="connsiteX9" fmla="*/ 2421 w 10000"/>
                <a:gd name="connsiteY9" fmla="*/ 2551 h 11132"/>
                <a:gd name="connsiteX10" fmla="*/ 3561 w 10000"/>
                <a:gd name="connsiteY10" fmla="*/ 4287 h 11132"/>
                <a:gd name="connsiteX11" fmla="*/ 4871 w 10000"/>
                <a:gd name="connsiteY11" fmla="*/ 8301 h 11132"/>
                <a:gd name="connsiteX12" fmla="*/ 6597 w 10000"/>
                <a:gd name="connsiteY12" fmla="*/ 11121 h 11132"/>
                <a:gd name="connsiteX13" fmla="*/ 8259 w 10000"/>
                <a:gd name="connsiteY13" fmla="*/ 9963 h 11132"/>
                <a:gd name="connsiteX14" fmla="*/ 9533 w 10000"/>
                <a:gd name="connsiteY14" fmla="*/ 7506 h 11132"/>
                <a:gd name="connsiteX15" fmla="*/ 9753 w 10000"/>
                <a:gd name="connsiteY15" fmla="*/ 7560 h 11132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21 w 10000"/>
                <a:gd name="connsiteY9" fmla="*/ 255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36 w 10000"/>
                <a:gd name="connsiteY9" fmla="*/ 181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49 w 10000"/>
                <a:gd name="connsiteY10" fmla="*/ 4784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48 h 11120"/>
                <a:gd name="connsiteX1" fmla="*/ 9784 w 10000"/>
                <a:gd name="connsiteY1" fmla="*/ 4022 h 11120"/>
                <a:gd name="connsiteX2" fmla="*/ 7707 w 10000"/>
                <a:gd name="connsiteY2" fmla="*/ 7059 h 11120"/>
                <a:gd name="connsiteX3" fmla="*/ 5688 w 10000"/>
                <a:gd name="connsiteY3" fmla="*/ 7963 h 11120"/>
                <a:gd name="connsiteX4" fmla="*/ 3359 w 10000"/>
                <a:gd name="connsiteY4" fmla="*/ 1503 h 11120"/>
                <a:gd name="connsiteX5" fmla="*/ 2196 w 10000"/>
                <a:gd name="connsiteY5" fmla="*/ 3 h 11120"/>
                <a:gd name="connsiteX6" fmla="*/ 789 w 10000"/>
                <a:gd name="connsiteY6" fmla="*/ 1237 h 11120"/>
                <a:gd name="connsiteX7" fmla="*/ 3 w 10000"/>
                <a:gd name="connsiteY7" fmla="*/ 2926 h 11120"/>
                <a:gd name="connsiteX8" fmla="*/ 2 w 10000"/>
                <a:gd name="connsiteY8" fmla="*/ 3777 h 11120"/>
                <a:gd name="connsiteX9" fmla="*/ 1263 w 10000"/>
                <a:gd name="connsiteY9" fmla="*/ 1994 h 11120"/>
                <a:gd name="connsiteX10" fmla="*/ 2461 w 10000"/>
                <a:gd name="connsiteY10" fmla="*/ 2374 h 11120"/>
                <a:gd name="connsiteX11" fmla="*/ 3549 w 10000"/>
                <a:gd name="connsiteY11" fmla="*/ 4768 h 11120"/>
                <a:gd name="connsiteX12" fmla="*/ 4871 w 10000"/>
                <a:gd name="connsiteY12" fmla="*/ 8289 h 11120"/>
                <a:gd name="connsiteX13" fmla="*/ 6597 w 10000"/>
                <a:gd name="connsiteY13" fmla="*/ 11109 h 11120"/>
                <a:gd name="connsiteX14" fmla="*/ 8259 w 10000"/>
                <a:gd name="connsiteY14" fmla="*/ 9951 h 11120"/>
                <a:gd name="connsiteX15" fmla="*/ 9533 w 10000"/>
                <a:gd name="connsiteY15" fmla="*/ 7494 h 11120"/>
                <a:gd name="connsiteX16" fmla="*/ 9753 w 10000"/>
                <a:gd name="connsiteY16" fmla="*/ 7548 h 11120"/>
                <a:gd name="connsiteX0" fmla="*/ 9753 w 10000"/>
                <a:gd name="connsiteY0" fmla="*/ 7548 h 11259"/>
                <a:gd name="connsiteX1" fmla="*/ 9784 w 10000"/>
                <a:gd name="connsiteY1" fmla="*/ 4022 h 11259"/>
                <a:gd name="connsiteX2" fmla="*/ 7707 w 10000"/>
                <a:gd name="connsiteY2" fmla="*/ 7059 h 11259"/>
                <a:gd name="connsiteX3" fmla="*/ 5688 w 10000"/>
                <a:gd name="connsiteY3" fmla="*/ 7963 h 11259"/>
                <a:gd name="connsiteX4" fmla="*/ 3359 w 10000"/>
                <a:gd name="connsiteY4" fmla="*/ 1503 h 11259"/>
                <a:gd name="connsiteX5" fmla="*/ 2196 w 10000"/>
                <a:gd name="connsiteY5" fmla="*/ 3 h 11259"/>
                <a:gd name="connsiteX6" fmla="*/ 789 w 10000"/>
                <a:gd name="connsiteY6" fmla="*/ 1237 h 11259"/>
                <a:gd name="connsiteX7" fmla="*/ 3 w 10000"/>
                <a:gd name="connsiteY7" fmla="*/ 2926 h 11259"/>
                <a:gd name="connsiteX8" fmla="*/ 2 w 10000"/>
                <a:gd name="connsiteY8" fmla="*/ 3777 h 11259"/>
                <a:gd name="connsiteX9" fmla="*/ 1263 w 10000"/>
                <a:gd name="connsiteY9" fmla="*/ 1994 h 11259"/>
                <a:gd name="connsiteX10" fmla="*/ 2461 w 10000"/>
                <a:gd name="connsiteY10" fmla="*/ 2374 h 11259"/>
                <a:gd name="connsiteX11" fmla="*/ 3549 w 10000"/>
                <a:gd name="connsiteY11" fmla="*/ 4768 h 11259"/>
                <a:gd name="connsiteX12" fmla="*/ 4886 w 10000"/>
                <a:gd name="connsiteY12" fmla="*/ 7220 h 11259"/>
                <a:gd name="connsiteX13" fmla="*/ 6597 w 10000"/>
                <a:gd name="connsiteY13" fmla="*/ 11109 h 11259"/>
                <a:gd name="connsiteX14" fmla="*/ 8259 w 10000"/>
                <a:gd name="connsiteY14" fmla="*/ 9951 h 11259"/>
                <a:gd name="connsiteX15" fmla="*/ 9533 w 10000"/>
                <a:gd name="connsiteY15" fmla="*/ 7494 h 11259"/>
                <a:gd name="connsiteX16" fmla="*/ 9753 w 10000"/>
                <a:gd name="connsiteY16" fmla="*/ 7548 h 11259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88 w 10000"/>
                <a:gd name="connsiteY3" fmla="*/ 7963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69 w 10000"/>
                <a:gd name="connsiteY3" fmla="*/ 9196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733 w 10000"/>
                <a:gd name="connsiteY3" fmla="*/ 8292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0074"/>
                <a:gd name="connsiteX1" fmla="*/ 9784 w 10000"/>
                <a:gd name="connsiteY1" fmla="*/ 4022 h 10074"/>
                <a:gd name="connsiteX2" fmla="*/ 7707 w 10000"/>
                <a:gd name="connsiteY2" fmla="*/ 7059 h 10074"/>
                <a:gd name="connsiteX3" fmla="*/ 5733 w 10000"/>
                <a:gd name="connsiteY3" fmla="*/ 8292 h 10074"/>
                <a:gd name="connsiteX4" fmla="*/ 3359 w 10000"/>
                <a:gd name="connsiteY4" fmla="*/ 1503 h 10074"/>
                <a:gd name="connsiteX5" fmla="*/ 2196 w 10000"/>
                <a:gd name="connsiteY5" fmla="*/ 3 h 10074"/>
                <a:gd name="connsiteX6" fmla="*/ 789 w 10000"/>
                <a:gd name="connsiteY6" fmla="*/ 1237 h 10074"/>
                <a:gd name="connsiteX7" fmla="*/ 3 w 10000"/>
                <a:gd name="connsiteY7" fmla="*/ 2926 h 10074"/>
                <a:gd name="connsiteX8" fmla="*/ 2 w 10000"/>
                <a:gd name="connsiteY8" fmla="*/ 3777 h 10074"/>
                <a:gd name="connsiteX9" fmla="*/ 1263 w 10000"/>
                <a:gd name="connsiteY9" fmla="*/ 1994 h 10074"/>
                <a:gd name="connsiteX10" fmla="*/ 2461 w 10000"/>
                <a:gd name="connsiteY10" fmla="*/ 2374 h 10074"/>
                <a:gd name="connsiteX11" fmla="*/ 3549 w 10000"/>
                <a:gd name="connsiteY11" fmla="*/ 4768 h 10074"/>
                <a:gd name="connsiteX12" fmla="*/ 4886 w 10000"/>
                <a:gd name="connsiteY12" fmla="*/ 8165 h 10074"/>
                <a:gd name="connsiteX13" fmla="*/ 6614 w 10000"/>
                <a:gd name="connsiteY13" fmla="*/ 9547 h 10074"/>
                <a:gd name="connsiteX14" fmla="*/ 8259 w 10000"/>
                <a:gd name="connsiteY14" fmla="*/ 9951 h 10074"/>
                <a:gd name="connsiteX15" fmla="*/ 9533 w 10000"/>
                <a:gd name="connsiteY15" fmla="*/ 7494 h 10074"/>
                <a:gd name="connsiteX16" fmla="*/ 9753 w 10000"/>
                <a:gd name="connsiteY16" fmla="*/ 7548 h 10074"/>
                <a:gd name="connsiteX0" fmla="*/ 9753 w 10000"/>
                <a:gd name="connsiteY0" fmla="*/ 7548 h 10374"/>
                <a:gd name="connsiteX1" fmla="*/ 9784 w 10000"/>
                <a:gd name="connsiteY1" fmla="*/ 4022 h 10374"/>
                <a:gd name="connsiteX2" fmla="*/ 7707 w 10000"/>
                <a:gd name="connsiteY2" fmla="*/ 7059 h 10374"/>
                <a:gd name="connsiteX3" fmla="*/ 5733 w 10000"/>
                <a:gd name="connsiteY3" fmla="*/ 8292 h 10374"/>
                <a:gd name="connsiteX4" fmla="*/ 3359 w 10000"/>
                <a:gd name="connsiteY4" fmla="*/ 1503 h 10374"/>
                <a:gd name="connsiteX5" fmla="*/ 2196 w 10000"/>
                <a:gd name="connsiteY5" fmla="*/ 3 h 10374"/>
                <a:gd name="connsiteX6" fmla="*/ 789 w 10000"/>
                <a:gd name="connsiteY6" fmla="*/ 1237 h 10374"/>
                <a:gd name="connsiteX7" fmla="*/ 3 w 10000"/>
                <a:gd name="connsiteY7" fmla="*/ 2926 h 10374"/>
                <a:gd name="connsiteX8" fmla="*/ 2 w 10000"/>
                <a:gd name="connsiteY8" fmla="*/ 3777 h 10374"/>
                <a:gd name="connsiteX9" fmla="*/ 1263 w 10000"/>
                <a:gd name="connsiteY9" fmla="*/ 1994 h 10374"/>
                <a:gd name="connsiteX10" fmla="*/ 2461 w 10000"/>
                <a:gd name="connsiteY10" fmla="*/ 2374 h 10374"/>
                <a:gd name="connsiteX11" fmla="*/ 3549 w 10000"/>
                <a:gd name="connsiteY11" fmla="*/ 4768 h 10374"/>
                <a:gd name="connsiteX12" fmla="*/ 4886 w 10000"/>
                <a:gd name="connsiteY12" fmla="*/ 8165 h 10374"/>
                <a:gd name="connsiteX13" fmla="*/ 6614 w 10000"/>
                <a:gd name="connsiteY13" fmla="*/ 10205 h 10374"/>
                <a:gd name="connsiteX14" fmla="*/ 8259 w 10000"/>
                <a:gd name="connsiteY14" fmla="*/ 9951 h 10374"/>
                <a:gd name="connsiteX15" fmla="*/ 9533 w 10000"/>
                <a:gd name="connsiteY15" fmla="*/ 7494 h 10374"/>
                <a:gd name="connsiteX16" fmla="*/ 9753 w 10000"/>
                <a:gd name="connsiteY16" fmla="*/ 7548 h 10374"/>
                <a:gd name="connsiteX0" fmla="*/ 9753 w 10000"/>
                <a:gd name="connsiteY0" fmla="*/ 7548 h 10252"/>
                <a:gd name="connsiteX1" fmla="*/ 9784 w 10000"/>
                <a:gd name="connsiteY1" fmla="*/ 4022 h 10252"/>
                <a:gd name="connsiteX2" fmla="*/ 7707 w 10000"/>
                <a:gd name="connsiteY2" fmla="*/ 7059 h 10252"/>
                <a:gd name="connsiteX3" fmla="*/ 5733 w 10000"/>
                <a:gd name="connsiteY3" fmla="*/ 8292 h 10252"/>
                <a:gd name="connsiteX4" fmla="*/ 3359 w 10000"/>
                <a:gd name="connsiteY4" fmla="*/ 1503 h 10252"/>
                <a:gd name="connsiteX5" fmla="*/ 2196 w 10000"/>
                <a:gd name="connsiteY5" fmla="*/ 3 h 10252"/>
                <a:gd name="connsiteX6" fmla="*/ 789 w 10000"/>
                <a:gd name="connsiteY6" fmla="*/ 1237 h 10252"/>
                <a:gd name="connsiteX7" fmla="*/ 3 w 10000"/>
                <a:gd name="connsiteY7" fmla="*/ 2926 h 10252"/>
                <a:gd name="connsiteX8" fmla="*/ 2 w 10000"/>
                <a:gd name="connsiteY8" fmla="*/ 3777 h 10252"/>
                <a:gd name="connsiteX9" fmla="*/ 1263 w 10000"/>
                <a:gd name="connsiteY9" fmla="*/ 1994 h 10252"/>
                <a:gd name="connsiteX10" fmla="*/ 2461 w 10000"/>
                <a:gd name="connsiteY10" fmla="*/ 2374 h 10252"/>
                <a:gd name="connsiteX11" fmla="*/ 3549 w 10000"/>
                <a:gd name="connsiteY11" fmla="*/ 4768 h 10252"/>
                <a:gd name="connsiteX12" fmla="*/ 4886 w 10000"/>
                <a:gd name="connsiteY12" fmla="*/ 8165 h 10252"/>
                <a:gd name="connsiteX13" fmla="*/ 6614 w 10000"/>
                <a:gd name="connsiteY13" fmla="*/ 10205 h 10252"/>
                <a:gd name="connsiteX14" fmla="*/ 8259 w 10000"/>
                <a:gd name="connsiteY14" fmla="*/ 9951 h 10252"/>
                <a:gd name="connsiteX15" fmla="*/ 9533 w 10000"/>
                <a:gd name="connsiteY15" fmla="*/ 7494 h 10252"/>
                <a:gd name="connsiteX16" fmla="*/ 9753 w 10000"/>
                <a:gd name="connsiteY16" fmla="*/ 7548 h 10252"/>
                <a:gd name="connsiteX0" fmla="*/ 9753 w 10000"/>
                <a:gd name="connsiteY0" fmla="*/ 7548 h 10268"/>
                <a:gd name="connsiteX1" fmla="*/ 9784 w 10000"/>
                <a:gd name="connsiteY1" fmla="*/ 4022 h 10268"/>
                <a:gd name="connsiteX2" fmla="*/ 7707 w 10000"/>
                <a:gd name="connsiteY2" fmla="*/ 7059 h 10268"/>
                <a:gd name="connsiteX3" fmla="*/ 5733 w 10000"/>
                <a:gd name="connsiteY3" fmla="*/ 8292 h 10268"/>
                <a:gd name="connsiteX4" fmla="*/ 3359 w 10000"/>
                <a:gd name="connsiteY4" fmla="*/ 1503 h 10268"/>
                <a:gd name="connsiteX5" fmla="*/ 2196 w 10000"/>
                <a:gd name="connsiteY5" fmla="*/ 3 h 10268"/>
                <a:gd name="connsiteX6" fmla="*/ 789 w 10000"/>
                <a:gd name="connsiteY6" fmla="*/ 1237 h 10268"/>
                <a:gd name="connsiteX7" fmla="*/ 3 w 10000"/>
                <a:gd name="connsiteY7" fmla="*/ 2926 h 10268"/>
                <a:gd name="connsiteX8" fmla="*/ 2 w 10000"/>
                <a:gd name="connsiteY8" fmla="*/ 3777 h 10268"/>
                <a:gd name="connsiteX9" fmla="*/ 1263 w 10000"/>
                <a:gd name="connsiteY9" fmla="*/ 1994 h 10268"/>
                <a:gd name="connsiteX10" fmla="*/ 2461 w 10000"/>
                <a:gd name="connsiteY10" fmla="*/ 2374 h 10268"/>
                <a:gd name="connsiteX11" fmla="*/ 3549 w 10000"/>
                <a:gd name="connsiteY11" fmla="*/ 4768 h 10268"/>
                <a:gd name="connsiteX12" fmla="*/ 4886 w 10000"/>
                <a:gd name="connsiteY12" fmla="*/ 8165 h 10268"/>
                <a:gd name="connsiteX13" fmla="*/ 6614 w 10000"/>
                <a:gd name="connsiteY13" fmla="*/ 10205 h 10268"/>
                <a:gd name="connsiteX14" fmla="*/ 8259 w 10000"/>
                <a:gd name="connsiteY14" fmla="*/ 9951 h 10268"/>
                <a:gd name="connsiteX15" fmla="*/ 9533 w 10000"/>
                <a:gd name="connsiteY15" fmla="*/ 7494 h 10268"/>
                <a:gd name="connsiteX16" fmla="*/ 9753 w 10000"/>
                <a:gd name="connsiteY16" fmla="*/ 7548 h 10268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7059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3 w 10000"/>
                <a:gd name="connsiteY2" fmla="*/ 8415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14"/>
                <a:gd name="connsiteX1" fmla="*/ 9784 w 10000"/>
                <a:gd name="connsiteY1" fmla="*/ 4022 h 10214"/>
                <a:gd name="connsiteX2" fmla="*/ 7707 w 10000"/>
                <a:gd name="connsiteY2" fmla="*/ 8168 h 10214"/>
                <a:gd name="connsiteX3" fmla="*/ 5733 w 10000"/>
                <a:gd name="connsiteY3" fmla="*/ 8292 h 10214"/>
                <a:gd name="connsiteX4" fmla="*/ 3359 w 10000"/>
                <a:gd name="connsiteY4" fmla="*/ 1503 h 10214"/>
                <a:gd name="connsiteX5" fmla="*/ 2196 w 10000"/>
                <a:gd name="connsiteY5" fmla="*/ 3 h 10214"/>
                <a:gd name="connsiteX6" fmla="*/ 789 w 10000"/>
                <a:gd name="connsiteY6" fmla="*/ 1237 h 10214"/>
                <a:gd name="connsiteX7" fmla="*/ 3 w 10000"/>
                <a:gd name="connsiteY7" fmla="*/ 2926 h 10214"/>
                <a:gd name="connsiteX8" fmla="*/ 2 w 10000"/>
                <a:gd name="connsiteY8" fmla="*/ 3777 h 10214"/>
                <a:gd name="connsiteX9" fmla="*/ 1263 w 10000"/>
                <a:gd name="connsiteY9" fmla="*/ 1994 h 10214"/>
                <a:gd name="connsiteX10" fmla="*/ 2461 w 10000"/>
                <a:gd name="connsiteY10" fmla="*/ 2374 h 10214"/>
                <a:gd name="connsiteX11" fmla="*/ 3549 w 10000"/>
                <a:gd name="connsiteY11" fmla="*/ 4768 h 10214"/>
                <a:gd name="connsiteX12" fmla="*/ 4886 w 10000"/>
                <a:gd name="connsiteY12" fmla="*/ 8165 h 10214"/>
                <a:gd name="connsiteX13" fmla="*/ 6614 w 10000"/>
                <a:gd name="connsiteY13" fmla="*/ 10205 h 10214"/>
                <a:gd name="connsiteX14" fmla="*/ 8278 w 10000"/>
                <a:gd name="connsiteY14" fmla="*/ 8882 h 10214"/>
                <a:gd name="connsiteX15" fmla="*/ 9533 w 10000"/>
                <a:gd name="connsiteY15" fmla="*/ 7494 h 10214"/>
                <a:gd name="connsiteX16" fmla="*/ 9753 w 10000"/>
                <a:gd name="connsiteY16" fmla="*/ 7548 h 10214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6 w 10000"/>
                <a:gd name="connsiteY14" fmla="*/ 818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16"/>
                <a:gd name="connsiteX1" fmla="*/ 9784 w 10000"/>
                <a:gd name="connsiteY1" fmla="*/ 4022 h 10216"/>
                <a:gd name="connsiteX2" fmla="*/ 7707 w 10000"/>
                <a:gd name="connsiteY2" fmla="*/ 8168 h 10216"/>
                <a:gd name="connsiteX3" fmla="*/ 5733 w 10000"/>
                <a:gd name="connsiteY3" fmla="*/ 8292 h 10216"/>
                <a:gd name="connsiteX4" fmla="*/ 3359 w 10000"/>
                <a:gd name="connsiteY4" fmla="*/ 1503 h 10216"/>
                <a:gd name="connsiteX5" fmla="*/ 2196 w 10000"/>
                <a:gd name="connsiteY5" fmla="*/ 3 h 10216"/>
                <a:gd name="connsiteX6" fmla="*/ 789 w 10000"/>
                <a:gd name="connsiteY6" fmla="*/ 1237 h 10216"/>
                <a:gd name="connsiteX7" fmla="*/ 3 w 10000"/>
                <a:gd name="connsiteY7" fmla="*/ 2926 h 10216"/>
                <a:gd name="connsiteX8" fmla="*/ 2 w 10000"/>
                <a:gd name="connsiteY8" fmla="*/ 3777 h 10216"/>
                <a:gd name="connsiteX9" fmla="*/ 1263 w 10000"/>
                <a:gd name="connsiteY9" fmla="*/ 1994 h 10216"/>
                <a:gd name="connsiteX10" fmla="*/ 2461 w 10000"/>
                <a:gd name="connsiteY10" fmla="*/ 2374 h 10216"/>
                <a:gd name="connsiteX11" fmla="*/ 3549 w 10000"/>
                <a:gd name="connsiteY11" fmla="*/ 4768 h 10216"/>
                <a:gd name="connsiteX12" fmla="*/ 4886 w 10000"/>
                <a:gd name="connsiteY12" fmla="*/ 8165 h 10216"/>
                <a:gd name="connsiteX13" fmla="*/ 6614 w 10000"/>
                <a:gd name="connsiteY13" fmla="*/ 10205 h 10216"/>
                <a:gd name="connsiteX14" fmla="*/ 8288 w 10000"/>
                <a:gd name="connsiteY14" fmla="*/ 8923 h 10216"/>
                <a:gd name="connsiteX15" fmla="*/ 9533 w 10000"/>
                <a:gd name="connsiteY15" fmla="*/ 7494 h 10216"/>
                <a:gd name="connsiteX16" fmla="*/ 9753 w 10000"/>
                <a:gd name="connsiteY16" fmla="*/ 7548 h 10216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896 w 10045"/>
                <a:gd name="connsiteY0" fmla="*/ 5822 h 10205"/>
                <a:gd name="connsiteX1" fmla="*/ 9784 w 10045"/>
                <a:gd name="connsiteY1" fmla="*/ 4022 h 10205"/>
                <a:gd name="connsiteX2" fmla="*/ 7707 w 10045"/>
                <a:gd name="connsiteY2" fmla="*/ 8086 h 10205"/>
                <a:gd name="connsiteX3" fmla="*/ 5733 w 10045"/>
                <a:gd name="connsiteY3" fmla="*/ 8292 h 10205"/>
                <a:gd name="connsiteX4" fmla="*/ 3359 w 10045"/>
                <a:gd name="connsiteY4" fmla="*/ 1503 h 10205"/>
                <a:gd name="connsiteX5" fmla="*/ 2196 w 10045"/>
                <a:gd name="connsiteY5" fmla="*/ 3 h 10205"/>
                <a:gd name="connsiteX6" fmla="*/ 789 w 10045"/>
                <a:gd name="connsiteY6" fmla="*/ 1237 h 10205"/>
                <a:gd name="connsiteX7" fmla="*/ 3 w 10045"/>
                <a:gd name="connsiteY7" fmla="*/ 2926 h 10205"/>
                <a:gd name="connsiteX8" fmla="*/ 2 w 10045"/>
                <a:gd name="connsiteY8" fmla="*/ 3777 h 10205"/>
                <a:gd name="connsiteX9" fmla="*/ 1263 w 10045"/>
                <a:gd name="connsiteY9" fmla="*/ 1994 h 10205"/>
                <a:gd name="connsiteX10" fmla="*/ 2461 w 10045"/>
                <a:gd name="connsiteY10" fmla="*/ 2374 h 10205"/>
                <a:gd name="connsiteX11" fmla="*/ 3549 w 10045"/>
                <a:gd name="connsiteY11" fmla="*/ 4768 h 10205"/>
                <a:gd name="connsiteX12" fmla="*/ 4886 w 10045"/>
                <a:gd name="connsiteY12" fmla="*/ 8165 h 10205"/>
                <a:gd name="connsiteX13" fmla="*/ 6614 w 10045"/>
                <a:gd name="connsiteY13" fmla="*/ 10205 h 10205"/>
                <a:gd name="connsiteX14" fmla="*/ 8288 w 10045"/>
                <a:gd name="connsiteY14" fmla="*/ 8923 h 10205"/>
                <a:gd name="connsiteX15" fmla="*/ 9533 w 10045"/>
                <a:gd name="connsiteY15" fmla="*/ 7494 h 10205"/>
                <a:gd name="connsiteX16" fmla="*/ 9896 w 10045"/>
                <a:gd name="connsiteY16" fmla="*/ 5822 h 10205"/>
                <a:gd name="connsiteX0" fmla="*/ 9900 w 10046"/>
                <a:gd name="connsiteY0" fmla="*/ 6274 h 10205"/>
                <a:gd name="connsiteX1" fmla="*/ 9784 w 10046"/>
                <a:gd name="connsiteY1" fmla="*/ 4022 h 10205"/>
                <a:gd name="connsiteX2" fmla="*/ 7707 w 10046"/>
                <a:gd name="connsiteY2" fmla="*/ 8086 h 10205"/>
                <a:gd name="connsiteX3" fmla="*/ 5733 w 10046"/>
                <a:gd name="connsiteY3" fmla="*/ 8292 h 10205"/>
                <a:gd name="connsiteX4" fmla="*/ 3359 w 10046"/>
                <a:gd name="connsiteY4" fmla="*/ 1503 h 10205"/>
                <a:gd name="connsiteX5" fmla="*/ 2196 w 10046"/>
                <a:gd name="connsiteY5" fmla="*/ 3 h 10205"/>
                <a:gd name="connsiteX6" fmla="*/ 789 w 10046"/>
                <a:gd name="connsiteY6" fmla="*/ 1237 h 10205"/>
                <a:gd name="connsiteX7" fmla="*/ 3 w 10046"/>
                <a:gd name="connsiteY7" fmla="*/ 2926 h 10205"/>
                <a:gd name="connsiteX8" fmla="*/ 2 w 10046"/>
                <a:gd name="connsiteY8" fmla="*/ 3777 h 10205"/>
                <a:gd name="connsiteX9" fmla="*/ 1263 w 10046"/>
                <a:gd name="connsiteY9" fmla="*/ 1994 h 10205"/>
                <a:gd name="connsiteX10" fmla="*/ 2461 w 10046"/>
                <a:gd name="connsiteY10" fmla="*/ 2374 h 10205"/>
                <a:gd name="connsiteX11" fmla="*/ 3549 w 10046"/>
                <a:gd name="connsiteY11" fmla="*/ 4768 h 10205"/>
                <a:gd name="connsiteX12" fmla="*/ 4886 w 10046"/>
                <a:gd name="connsiteY12" fmla="*/ 8165 h 10205"/>
                <a:gd name="connsiteX13" fmla="*/ 6614 w 10046"/>
                <a:gd name="connsiteY13" fmla="*/ 10205 h 10205"/>
                <a:gd name="connsiteX14" fmla="*/ 8288 w 10046"/>
                <a:gd name="connsiteY14" fmla="*/ 8923 h 10205"/>
                <a:gd name="connsiteX15" fmla="*/ 9533 w 10046"/>
                <a:gd name="connsiteY15" fmla="*/ 7494 h 10205"/>
                <a:gd name="connsiteX16" fmla="*/ 9900 w 10046"/>
                <a:gd name="connsiteY16" fmla="*/ 6274 h 10205"/>
                <a:gd name="connsiteX0" fmla="*/ 9900 w 10032"/>
                <a:gd name="connsiteY0" fmla="*/ 6274 h 10205"/>
                <a:gd name="connsiteX1" fmla="*/ 9784 w 10032"/>
                <a:gd name="connsiteY1" fmla="*/ 4022 h 10205"/>
                <a:gd name="connsiteX2" fmla="*/ 7707 w 10032"/>
                <a:gd name="connsiteY2" fmla="*/ 8086 h 10205"/>
                <a:gd name="connsiteX3" fmla="*/ 5733 w 10032"/>
                <a:gd name="connsiteY3" fmla="*/ 8292 h 10205"/>
                <a:gd name="connsiteX4" fmla="*/ 3359 w 10032"/>
                <a:gd name="connsiteY4" fmla="*/ 1503 h 10205"/>
                <a:gd name="connsiteX5" fmla="*/ 2196 w 10032"/>
                <a:gd name="connsiteY5" fmla="*/ 3 h 10205"/>
                <a:gd name="connsiteX6" fmla="*/ 789 w 10032"/>
                <a:gd name="connsiteY6" fmla="*/ 1237 h 10205"/>
                <a:gd name="connsiteX7" fmla="*/ 3 w 10032"/>
                <a:gd name="connsiteY7" fmla="*/ 2926 h 10205"/>
                <a:gd name="connsiteX8" fmla="*/ 2 w 10032"/>
                <a:gd name="connsiteY8" fmla="*/ 3777 h 10205"/>
                <a:gd name="connsiteX9" fmla="*/ 1263 w 10032"/>
                <a:gd name="connsiteY9" fmla="*/ 1994 h 10205"/>
                <a:gd name="connsiteX10" fmla="*/ 2461 w 10032"/>
                <a:gd name="connsiteY10" fmla="*/ 2374 h 10205"/>
                <a:gd name="connsiteX11" fmla="*/ 3549 w 10032"/>
                <a:gd name="connsiteY11" fmla="*/ 4768 h 10205"/>
                <a:gd name="connsiteX12" fmla="*/ 4886 w 10032"/>
                <a:gd name="connsiteY12" fmla="*/ 8165 h 10205"/>
                <a:gd name="connsiteX13" fmla="*/ 6614 w 10032"/>
                <a:gd name="connsiteY13" fmla="*/ 10205 h 10205"/>
                <a:gd name="connsiteX14" fmla="*/ 8288 w 10032"/>
                <a:gd name="connsiteY14" fmla="*/ 8923 h 10205"/>
                <a:gd name="connsiteX15" fmla="*/ 9533 w 10032"/>
                <a:gd name="connsiteY15" fmla="*/ 7494 h 10205"/>
                <a:gd name="connsiteX16" fmla="*/ 9900 w 10032"/>
                <a:gd name="connsiteY16" fmla="*/ 6274 h 10205"/>
                <a:gd name="connsiteX0" fmla="*/ 9900 w 10111"/>
                <a:gd name="connsiteY0" fmla="*/ 6274 h 10205"/>
                <a:gd name="connsiteX1" fmla="*/ 9896 w 10111"/>
                <a:gd name="connsiteY1" fmla="*/ 3611 h 10205"/>
                <a:gd name="connsiteX2" fmla="*/ 7707 w 10111"/>
                <a:gd name="connsiteY2" fmla="*/ 8086 h 10205"/>
                <a:gd name="connsiteX3" fmla="*/ 5733 w 10111"/>
                <a:gd name="connsiteY3" fmla="*/ 8292 h 10205"/>
                <a:gd name="connsiteX4" fmla="*/ 3359 w 10111"/>
                <a:gd name="connsiteY4" fmla="*/ 1503 h 10205"/>
                <a:gd name="connsiteX5" fmla="*/ 2196 w 10111"/>
                <a:gd name="connsiteY5" fmla="*/ 3 h 10205"/>
                <a:gd name="connsiteX6" fmla="*/ 789 w 10111"/>
                <a:gd name="connsiteY6" fmla="*/ 1237 h 10205"/>
                <a:gd name="connsiteX7" fmla="*/ 3 w 10111"/>
                <a:gd name="connsiteY7" fmla="*/ 2926 h 10205"/>
                <a:gd name="connsiteX8" fmla="*/ 2 w 10111"/>
                <a:gd name="connsiteY8" fmla="*/ 3777 h 10205"/>
                <a:gd name="connsiteX9" fmla="*/ 1263 w 10111"/>
                <a:gd name="connsiteY9" fmla="*/ 1994 h 10205"/>
                <a:gd name="connsiteX10" fmla="*/ 2461 w 10111"/>
                <a:gd name="connsiteY10" fmla="*/ 2374 h 10205"/>
                <a:gd name="connsiteX11" fmla="*/ 3549 w 10111"/>
                <a:gd name="connsiteY11" fmla="*/ 4768 h 10205"/>
                <a:gd name="connsiteX12" fmla="*/ 4886 w 10111"/>
                <a:gd name="connsiteY12" fmla="*/ 8165 h 10205"/>
                <a:gd name="connsiteX13" fmla="*/ 6614 w 10111"/>
                <a:gd name="connsiteY13" fmla="*/ 10205 h 10205"/>
                <a:gd name="connsiteX14" fmla="*/ 8288 w 10111"/>
                <a:gd name="connsiteY14" fmla="*/ 8923 h 10205"/>
                <a:gd name="connsiteX15" fmla="*/ 9533 w 10111"/>
                <a:gd name="connsiteY15" fmla="*/ 7494 h 10205"/>
                <a:gd name="connsiteX16" fmla="*/ 9900 w 10111"/>
                <a:gd name="connsiteY16" fmla="*/ 6274 h 10205"/>
                <a:gd name="connsiteX0" fmla="*/ 9900 w 9900"/>
                <a:gd name="connsiteY0" fmla="*/ 6274 h 10205"/>
                <a:gd name="connsiteX1" fmla="*/ 9896 w 9900"/>
                <a:gd name="connsiteY1" fmla="*/ 3611 h 10205"/>
                <a:gd name="connsiteX2" fmla="*/ 7707 w 9900"/>
                <a:gd name="connsiteY2" fmla="*/ 8086 h 10205"/>
                <a:gd name="connsiteX3" fmla="*/ 5733 w 9900"/>
                <a:gd name="connsiteY3" fmla="*/ 8292 h 10205"/>
                <a:gd name="connsiteX4" fmla="*/ 3359 w 9900"/>
                <a:gd name="connsiteY4" fmla="*/ 1503 h 10205"/>
                <a:gd name="connsiteX5" fmla="*/ 2196 w 9900"/>
                <a:gd name="connsiteY5" fmla="*/ 3 h 10205"/>
                <a:gd name="connsiteX6" fmla="*/ 789 w 9900"/>
                <a:gd name="connsiteY6" fmla="*/ 1237 h 10205"/>
                <a:gd name="connsiteX7" fmla="*/ 3 w 9900"/>
                <a:gd name="connsiteY7" fmla="*/ 2926 h 10205"/>
                <a:gd name="connsiteX8" fmla="*/ 2 w 9900"/>
                <a:gd name="connsiteY8" fmla="*/ 3777 h 10205"/>
                <a:gd name="connsiteX9" fmla="*/ 1263 w 9900"/>
                <a:gd name="connsiteY9" fmla="*/ 1994 h 10205"/>
                <a:gd name="connsiteX10" fmla="*/ 2461 w 9900"/>
                <a:gd name="connsiteY10" fmla="*/ 2374 h 10205"/>
                <a:gd name="connsiteX11" fmla="*/ 3549 w 9900"/>
                <a:gd name="connsiteY11" fmla="*/ 4768 h 10205"/>
                <a:gd name="connsiteX12" fmla="*/ 4886 w 9900"/>
                <a:gd name="connsiteY12" fmla="*/ 8165 h 10205"/>
                <a:gd name="connsiteX13" fmla="*/ 6614 w 9900"/>
                <a:gd name="connsiteY13" fmla="*/ 10205 h 10205"/>
                <a:gd name="connsiteX14" fmla="*/ 8288 w 9900"/>
                <a:gd name="connsiteY14" fmla="*/ 8923 h 10205"/>
                <a:gd name="connsiteX15" fmla="*/ 9533 w 9900"/>
                <a:gd name="connsiteY15" fmla="*/ 7494 h 10205"/>
                <a:gd name="connsiteX16" fmla="*/ 9900 w 9900"/>
                <a:gd name="connsiteY16" fmla="*/ 6274 h 10205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4 w 10000"/>
                <a:gd name="connsiteY3" fmla="*/ 8071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9893"/>
                <a:gd name="connsiteX1" fmla="*/ 9996 w 10000"/>
                <a:gd name="connsiteY1" fmla="*/ 3538 h 9893"/>
                <a:gd name="connsiteX2" fmla="*/ 7785 w 10000"/>
                <a:gd name="connsiteY2" fmla="*/ 7924 h 9893"/>
                <a:gd name="connsiteX3" fmla="*/ 5794 w 10000"/>
                <a:gd name="connsiteY3" fmla="*/ 8071 h 9893"/>
                <a:gd name="connsiteX4" fmla="*/ 3393 w 10000"/>
                <a:gd name="connsiteY4" fmla="*/ 1473 h 9893"/>
                <a:gd name="connsiteX5" fmla="*/ 2218 w 10000"/>
                <a:gd name="connsiteY5" fmla="*/ 3 h 9893"/>
                <a:gd name="connsiteX6" fmla="*/ 797 w 10000"/>
                <a:gd name="connsiteY6" fmla="*/ 1212 h 9893"/>
                <a:gd name="connsiteX7" fmla="*/ 3 w 10000"/>
                <a:gd name="connsiteY7" fmla="*/ 2867 h 9893"/>
                <a:gd name="connsiteX8" fmla="*/ 2 w 10000"/>
                <a:gd name="connsiteY8" fmla="*/ 3701 h 9893"/>
                <a:gd name="connsiteX9" fmla="*/ 1276 w 10000"/>
                <a:gd name="connsiteY9" fmla="*/ 1954 h 9893"/>
                <a:gd name="connsiteX10" fmla="*/ 2486 w 10000"/>
                <a:gd name="connsiteY10" fmla="*/ 2326 h 9893"/>
                <a:gd name="connsiteX11" fmla="*/ 3585 w 10000"/>
                <a:gd name="connsiteY11" fmla="*/ 4672 h 9893"/>
                <a:gd name="connsiteX12" fmla="*/ 4935 w 10000"/>
                <a:gd name="connsiteY12" fmla="*/ 8001 h 9893"/>
                <a:gd name="connsiteX13" fmla="*/ 6681 w 10000"/>
                <a:gd name="connsiteY13" fmla="*/ 9893 h 9893"/>
                <a:gd name="connsiteX14" fmla="*/ 8372 w 10000"/>
                <a:gd name="connsiteY14" fmla="*/ 8744 h 9893"/>
                <a:gd name="connsiteX15" fmla="*/ 9395 w 10000"/>
                <a:gd name="connsiteY15" fmla="*/ 7182 h 9893"/>
                <a:gd name="connsiteX16" fmla="*/ 10000 w 10000"/>
                <a:gd name="connsiteY16" fmla="*/ 6148 h 9893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723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9 w 10000"/>
                <a:gd name="connsiteY10" fmla="*/ 2405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48 h 10034"/>
                <a:gd name="connsiteX1" fmla="*/ 9996 w 10000"/>
                <a:gd name="connsiteY1" fmla="*/ 3610 h 10034"/>
                <a:gd name="connsiteX2" fmla="*/ 7785 w 10000"/>
                <a:gd name="connsiteY2" fmla="*/ 8044 h 10034"/>
                <a:gd name="connsiteX3" fmla="*/ 5794 w 10000"/>
                <a:gd name="connsiteY3" fmla="*/ 8192 h 10034"/>
                <a:gd name="connsiteX4" fmla="*/ 3393 w 10000"/>
                <a:gd name="connsiteY4" fmla="*/ 1523 h 10034"/>
                <a:gd name="connsiteX5" fmla="*/ 2218 w 10000"/>
                <a:gd name="connsiteY5" fmla="*/ 37 h 10034"/>
                <a:gd name="connsiteX6" fmla="*/ 1109 w 10000"/>
                <a:gd name="connsiteY6" fmla="*/ 771 h 10034"/>
                <a:gd name="connsiteX7" fmla="*/ 3 w 10000"/>
                <a:gd name="connsiteY7" fmla="*/ 2932 h 10034"/>
                <a:gd name="connsiteX8" fmla="*/ 2 w 10000"/>
                <a:gd name="connsiteY8" fmla="*/ 3775 h 10034"/>
                <a:gd name="connsiteX9" fmla="*/ 1276 w 10000"/>
                <a:gd name="connsiteY9" fmla="*/ 2009 h 10034"/>
                <a:gd name="connsiteX10" fmla="*/ 2489 w 10000"/>
                <a:gd name="connsiteY10" fmla="*/ 2439 h 10034"/>
                <a:gd name="connsiteX11" fmla="*/ 3585 w 10000"/>
                <a:gd name="connsiteY11" fmla="*/ 4866 h 10034"/>
                <a:gd name="connsiteX12" fmla="*/ 4935 w 10000"/>
                <a:gd name="connsiteY12" fmla="*/ 8122 h 10034"/>
                <a:gd name="connsiteX13" fmla="*/ 6681 w 10000"/>
                <a:gd name="connsiteY13" fmla="*/ 10034 h 10034"/>
                <a:gd name="connsiteX14" fmla="*/ 8372 w 10000"/>
                <a:gd name="connsiteY14" fmla="*/ 8873 h 10034"/>
                <a:gd name="connsiteX15" fmla="*/ 9395 w 10000"/>
                <a:gd name="connsiteY15" fmla="*/ 7240 h 10034"/>
                <a:gd name="connsiteX16" fmla="*/ 10000 w 10000"/>
                <a:gd name="connsiteY16" fmla="*/ 6248 h 10034"/>
                <a:gd name="connsiteX0" fmla="*/ 10000 w 10000"/>
                <a:gd name="connsiteY0" fmla="*/ 6241 h 10027"/>
                <a:gd name="connsiteX1" fmla="*/ 9996 w 10000"/>
                <a:gd name="connsiteY1" fmla="*/ 3603 h 10027"/>
                <a:gd name="connsiteX2" fmla="*/ 7785 w 10000"/>
                <a:gd name="connsiteY2" fmla="*/ 8037 h 10027"/>
                <a:gd name="connsiteX3" fmla="*/ 5794 w 10000"/>
                <a:gd name="connsiteY3" fmla="*/ 8185 h 10027"/>
                <a:gd name="connsiteX4" fmla="*/ 3393 w 10000"/>
                <a:gd name="connsiteY4" fmla="*/ 1516 h 10027"/>
                <a:gd name="connsiteX5" fmla="*/ 2218 w 10000"/>
                <a:gd name="connsiteY5" fmla="*/ 30 h 10027"/>
                <a:gd name="connsiteX6" fmla="*/ 1109 w 10000"/>
                <a:gd name="connsiteY6" fmla="*/ 764 h 10027"/>
                <a:gd name="connsiteX7" fmla="*/ 3 w 10000"/>
                <a:gd name="connsiteY7" fmla="*/ 2925 h 10027"/>
                <a:gd name="connsiteX8" fmla="*/ 2 w 10000"/>
                <a:gd name="connsiteY8" fmla="*/ 3768 h 10027"/>
                <a:gd name="connsiteX9" fmla="*/ 1276 w 10000"/>
                <a:gd name="connsiteY9" fmla="*/ 2002 h 10027"/>
                <a:gd name="connsiteX10" fmla="*/ 2489 w 10000"/>
                <a:gd name="connsiteY10" fmla="*/ 2432 h 10027"/>
                <a:gd name="connsiteX11" fmla="*/ 3585 w 10000"/>
                <a:gd name="connsiteY11" fmla="*/ 4859 h 10027"/>
                <a:gd name="connsiteX12" fmla="*/ 4935 w 10000"/>
                <a:gd name="connsiteY12" fmla="*/ 8115 h 10027"/>
                <a:gd name="connsiteX13" fmla="*/ 6681 w 10000"/>
                <a:gd name="connsiteY13" fmla="*/ 10027 h 10027"/>
                <a:gd name="connsiteX14" fmla="*/ 8372 w 10000"/>
                <a:gd name="connsiteY14" fmla="*/ 8866 h 10027"/>
                <a:gd name="connsiteX15" fmla="*/ 9395 w 10000"/>
                <a:gd name="connsiteY15" fmla="*/ 7233 h 10027"/>
                <a:gd name="connsiteX16" fmla="*/ 10000 w 10000"/>
                <a:gd name="connsiteY16" fmla="*/ 624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00" h="10027">
                  <a:moveTo>
                    <a:pt x="10000" y="6241"/>
                  </a:moveTo>
                  <a:cubicBezTo>
                    <a:pt x="9996" y="4692"/>
                    <a:pt x="9999" y="5147"/>
                    <a:pt x="9996" y="3603"/>
                  </a:cubicBezTo>
                  <a:cubicBezTo>
                    <a:pt x="9578" y="4664"/>
                    <a:pt x="8485" y="7274"/>
                    <a:pt x="7785" y="8037"/>
                  </a:cubicBezTo>
                  <a:cubicBezTo>
                    <a:pt x="7085" y="8800"/>
                    <a:pt x="6461" y="9055"/>
                    <a:pt x="5794" y="8185"/>
                  </a:cubicBezTo>
                  <a:cubicBezTo>
                    <a:pt x="5127" y="7316"/>
                    <a:pt x="3981" y="2830"/>
                    <a:pt x="3393" y="1516"/>
                  </a:cubicBezTo>
                  <a:cubicBezTo>
                    <a:pt x="2805" y="201"/>
                    <a:pt x="2599" y="155"/>
                    <a:pt x="2218" y="30"/>
                  </a:cubicBezTo>
                  <a:cubicBezTo>
                    <a:pt x="1837" y="-95"/>
                    <a:pt x="1481" y="188"/>
                    <a:pt x="1109" y="764"/>
                  </a:cubicBezTo>
                  <a:cubicBezTo>
                    <a:pt x="737" y="1340"/>
                    <a:pt x="135" y="2506"/>
                    <a:pt x="3" y="2925"/>
                  </a:cubicBezTo>
                  <a:cubicBezTo>
                    <a:pt x="3" y="3996"/>
                    <a:pt x="-1" y="3139"/>
                    <a:pt x="2" y="3768"/>
                  </a:cubicBezTo>
                  <a:cubicBezTo>
                    <a:pt x="258" y="3419"/>
                    <a:pt x="862" y="2225"/>
                    <a:pt x="1276" y="2002"/>
                  </a:cubicBezTo>
                  <a:cubicBezTo>
                    <a:pt x="1690" y="1779"/>
                    <a:pt x="2104" y="1956"/>
                    <a:pt x="2489" y="2432"/>
                  </a:cubicBezTo>
                  <a:cubicBezTo>
                    <a:pt x="2874" y="2908"/>
                    <a:pt x="3177" y="3912"/>
                    <a:pt x="3585" y="4859"/>
                  </a:cubicBezTo>
                  <a:cubicBezTo>
                    <a:pt x="3993" y="5806"/>
                    <a:pt x="4419" y="7254"/>
                    <a:pt x="4935" y="8115"/>
                  </a:cubicBezTo>
                  <a:cubicBezTo>
                    <a:pt x="5451" y="8976"/>
                    <a:pt x="6108" y="10064"/>
                    <a:pt x="6681" y="10027"/>
                  </a:cubicBezTo>
                  <a:cubicBezTo>
                    <a:pt x="7254" y="9990"/>
                    <a:pt x="7920" y="9332"/>
                    <a:pt x="8372" y="8866"/>
                  </a:cubicBezTo>
                  <a:cubicBezTo>
                    <a:pt x="8824" y="8400"/>
                    <a:pt x="9281" y="7467"/>
                    <a:pt x="9395" y="7233"/>
                  </a:cubicBezTo>
                  <a:cubicBezTo>
                    <a:pt x="9509" y="6998"/>
                    <a:pt x="9778" y="6636"/>
                    <a:pt x="10000" y="6241"/>
                  </a:cubicBezTo>
                  <a:close/>
                </a:path>
              </a:pathLst>
            </a:custGeom>
            <a:solidFill>
              <a:srgbClr val="A7C3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B896288-2D2B-4E7A-BC32-791B768F1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81723"/>
            <a:ext cx="3159659" cy="685329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6276"/>
            <a:ext cx="9330267" cy="1241424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375A24D-C118-48BD-98E7-75B87F53C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91" y="696656"/>
            <a:ext cx="8322832" cy="60033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2B836B2E-833F-44DA-AC87-44F0467D2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91" y="1296988"/>
            <a:ext cx="8322832" cy="6207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704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bil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4">
            <a:extLst>
              <a:ext uri="{FF2B5EF4-FFF2-40B4-BE49-F238E27FC236}">
                <a16:creationId xmlns:a16="http://schemas.microsoft.com/office/drawing/2014/main" id="{4583F2F8-20D9-46D4-99EA-E3FACEA1E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80" y="0"/>
            <a:ext cx="12196473" cy="6339160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E3182D9D-CEF7-4A6C-9C7E-C26B61E2C007}"/>
              </a:ext>
            </a:extLst>
          </p:cNvPr>
          <p:cNvGrpSpPr/>
          <p:nvPr userDrawn="1"/>
        </p:nvGrpSpPr>
        <p:grpSpPr>
          <a:xfrm>
            <a:off x="-18107" y="5818202"/>
            <a:ext cx="12218967" cy="1041417"/>
            <a:chOff x="-18107" y="5812056"/>
            <a:chExt cx="12218967" cy="1041417"/>
          </a:xfrm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414CD6AF-DE99-4FA8-8699-43FF3C72D9CC}"/>
                </a:ext>
              </a:extLst>
            </p:cNvPr>
            <p:cNvSpPr/>
            <p:nvPr userDrawn="1"/>
          </p:nvSpPr>
          <p:spPr>
            <a:xfrm>
              <a:off x="-18107" y="5848539"/>
              <a:ext cx="12218967" cy="1004934"/>
            </a:xfrm>
            <a:custGeom>
              <a:avLst/>
              <a:gdLst>
                <a:gd name="connsiteX0" fmla="*/ 0 w 12204071"/>
                <a:gd name="connsiteY0" fmla="*/ 1004934 h 1004934"/>
                <a:gd name="connsiteX1" fmla="*/ 12204071 w 12204071"/>
                <a:gd name="connsiteY1" fmla="*/ 1004934 h 1004934"/>
                <a:gd name="connsiteX2" fmla="*/ 12185964 w 12204071"/>
                <a:gd name="connsiteY2" fmla="*/ 271604 h 1004934"/>
                <a:gd name="connsiteX3" fmla="*/ 10302844 w 12204071"/>
                <a:gd name="connsiteY3" fmla="*/ 452673 h 1004934"/>
                <a:gd name="connsiteX4" fmla="*/ 8646059 w 12204071"/>
                <a:gd name="connsiteY4" fmla="*/ 516047 h 1004934"/>
                <a:gd name="connsiteX5" fmla="*/ 6889687 w 12204071"/>
                <a:gd name="connsiteY5" fmla="*/ 461726 h 1004934"/>
                <a:gd name="connsiteX6" fmla="*/ 4952246 w 12204071"/>
                <a:gd name="connsiteY6" fmla="*/ 244443 h 1004934"/>
                <a:gd name="connsiteX7" fmla="*/ 3367889 w 12204071"/>
                <a:gd name="connsiteY7" fmla="*/ 36213 h 1004934"/>
                <a:gd name="connsiteX8" fmla="*/ 2091351 w 12204071"/>
                <a:gd name="connsiteY8" fmla="*/ 0 h 1004934"/>
                <a:gd name="connsiteX9" fmla="*/ 896293 w 12204071"/>
                <a:gd name="connsiteY9" fmla="*/ 72427 h 1004934"/>
                <a:gd name="connsiteX10" fmla="*/ 18107 w 12204071"/>
                <a:gd name="connsiteY10" fmla="*/ 162962 h 1004934"/>
                <a:gd name="connsiteX11" fmla="*/ 0 w 12204071"/>
                <a:gd name="connsiteY11" fmla="*/ 1004934 h 1004934"/>
                <a:gd name="connsiteX0" fmla="*/ 0 w 12204992"/>
                <a:gd name="connsiteY0" fmla="*/ 1004934 h 1004934"/>
                <a:gd name="connsiteX1" fmla="*/ 12204071 w 12204992"/>
                <a:gd name="connsiteY1" fmla="*/ 1004934 h 1004934"/>
                <a:gd name="connsiteX2" fmla="*/ 12204992 w 12204992"/>
                <a:gd name="connsiteY2" fmla="*/ 271604 h 1004934"/>
                <a:gd name="connsiteX3" fmla="*/ 10302844 w 12204992"/>
                <a:gd name="connsiteY3" fmla="*/ 452673 h 1004934"/>
                <a:gd name="connsiteX4" fmla="*/ 8646059 w 12204992"/>
                <a:gd name="connsiteY4" fmla="*/ 516047 h 1004934"/>
                <a:gd name="connsiteX5" fmla="*/ 6889687 w 12204992"/>
                <a:gd name="connsiteY5" fmla="*/ 461726 h 1004934"/>
                <a:gd name="connsiteX6" fmla="*/ 4952246 w 12204992"/>
                <a:gd name="connsiteY6" fmla="*/ 244443 h 1004934"/>
                <a:gd name="connsiteX7" fmla="*/ 3367889 w 12204992"/>
                <a:gd name="connsiteY7" fmla="*/ 36213 h 1004934"/>
                <a:gd name="connsiteX8" fmla="*/ 2091351 w 12204992"/>
                <a:gd name="connsiteY8" fmla="*/ 0 h 1004934"/>
                <a:gd name="connsiteX9" fmla="*/ 896293 w 12204992"/>
                <a:gd name="connsiteY9" fmla="*/ 72427 h 1004934"/>
                <a:gd name="connsiteX10" fmla="*/ 18107 w 12204992"/>
                <a:gd name="connsiteY10" fmla="*/ 162962 h 1004934"/>
                <a:gd name="connsiteX11" fmla="*/ 0 w 12204992"/>
                <a:gd name="connsiteY11" fmla="*/ 1004934 h 100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04992" h="1004934">
                  <a:moveTo>
                    <a:pt x="0" y="1004934"/>
                  </a:moveTo>
                  <a:lnTo>
                    <a:pt x="12204071" y="1004934"/>
                  </a:lnTo>
                  <a:lnTo>
                    <a:pt x="12204992" y="271604"/>
                  </a:lnTo>
                  <a:lnTo>
                    <a:pt x="10302844" y="452673"/>
                  </a:lnTo>
                  <a:lnTo>
                    <a:pt x="8646059" y="516047"/>
                  </a:lnTo>
                  <a:lnTo>
                    <a:pt x="6889687" y="461726"/>
                  </a:lnTo>
                  <a:lnTo>
                    <a:pt x="4952246" y="244443"/>
                  </a:lnTo>
                  <a:lnTo>
                    <a:pt x="3367889" y="36213"/>
                  </a:lnTo>
                  <a:lnTo>
                    <a:pt x="2091351" y="0"/>
                  </a:lnTo>
                  <a:lnTo>
                    <a:pt x="896293" y="72427"/>
                  </a:lnTo>
                  <a:lnTo>
                    <a:pt x="18107" y="162962"/>
                  </a:lnTo>
                  <a:cubicBezTo>
                    <a:pt x="15089" y="440602"/>
                    <a:pt x="12072" y="718241"/>
                    <a:pt x="0" y="10049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CF3079-C848-4B28-8F0A-33A26235D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9474" y="5812056"/>
              <a:ext cx="12209412" cy="586550"/>
            </a:xfrm>
            <a:custGeom>
              <a:avLst/>
              <a:gdLst>
                <a:gd name="T0" fmla="*/ 13053 w 13053"/>
                <a:gd name="T1" fmla="*/ 317 h 366"/>
                <a:gd name="T2" fmla="*/ 13053 w 13053"/>
                <a:gd name="T3" fmla="*/ 317 h 366"/>
                <a:gd name="T4" fmla="*/ 11501 w 13053"/>
                <a:gd name="T5" fmla="*/ 168 h 366"/>
                <a:gd name="T6" fmla="*/ 10029 w 13053"/>
                <a:gd name="T7" fmla="*/ 252 h 366"/>
                <a:gd name="T8" fmla="*/ 8596 w 13053"/>
                <a:gd name="T9" fmla="*/ 277 h 366"/>
                <a:gd name="T10" fmla="*/ 6072 w 13053"/>
                <a:gd name="T11" fmla="*/ 50 h 366"/>
                <a:gd name="T12" fmla="*/ 5115 w 13053"/>
                <a:gd name="T13" fmla="*/ 91 h 366"/>
                <a:gd name="T14" fmla="*/ 3778 w 13053"/>
                <a:gd name="T15" fmla="*/ 209 h 366"/>
                <a:gd name="T16" fmla="*/ 2612 w 13053"/>
                <a:gd name="T17" fmla="*/ 189 h 366"/>
                <a:gd name="T18" fmla="*/ 0 w 13053"/>
                <a:gd name="T19" fmla="*/ 126 h 366"/>
                <a:gd name="T20" fmla="*/ 0 w 13053"/>
                <a:gd name="T21" fmla="*/ 232 h 366"/>
                <a:gd name="T22" fmla="*/ 1462 w 13053"/>
                <a:gd name="T23" fmla="*/ 150 h 366"/>
                <a:gd name="T24" fmla="*/ 3022 w 13053"/>
                <a:gd name="T25" fmla="*/ 284 h 366"/>
                <a:gd name="T26" fmla="*/ 4524 w 13053"/>
                <a:gd name="T27" fmla="*/ 248 h 366"/>
                <a:gd name="T28" fmla="*/ 5677 w 13053"/>
                <a:gd name="T29" fmla="*/ 146 h 366"/>
                <a:gd name="T30" fmla="*/ 6274 w 13053"/>
                <a:gd name="T31" fmla="*/ 127 h 366"/>
                <a:gd name="T32" fmla="*/ 7087 w 13053"/>
                <a:gd name="T33" fmla="*/ 175 h 366"/>
                <a:gd name="T34" fmla="*/ 8014 w 13053"/>
                <a:gd name="T35" fmla="*/ 286 h 366"/>
                <a:gd name="T36" fmla="*/ 9239 w 13053"/>
                <a:gd name="T37" fmla="*/ 364 h 366"/>
                <a:gd name="T38" fmla="*/ 10419 w 13053"/>
                <a:gd name="T39" fmla="*/ 332 h 366"/>
                <a:gd name="T40" fmla="*/ 11324 w 13053"/>
                <a:gd name="T41" fmla="*/ 264 h 366"/>
                <a:gd name="T42" fmla="*/ 12115 w 13053"/>
                <a:gd name="T43" fmla="*/ 258 h 366"/>
                <a:gd name="T44" fmla="*/ 13053 w 13053"/>
                <a:gd name="T45" fmla="*/ 343 h 366"/>
                <a:gd name="T46" fmla="*/ 13053 w 13053"/>
                <a:gd name="T47" fmla="*/ 317 h 366"/>
                <a:gd name="connsiteX0" fmla="*/ 10000 w 10000"/>
                <a:gd name="connsiteY0" fmla="*/ 8017 h 8598"/>
                <a:gd name="connsiteX1" fmla="*/ 10000 w 10000"/>
                <a:gd name="connsiteY1" fmla="*/ 7306 h 8598"/>
                <a:gd name="connsiteX2" fmla="*/ 8811 w 10000"/>
                <a:gd name="connsiteY2" fmla="*/ 3235 h 8598"/>
                <a:gd name="connsiteX3" fmla="*/ 7683 w 10000"/>
                <a:gd name="connsiteY3" fmla="*/ 5530 h 8598"/>
                <a:gd name="connsiteX4" fmla="*/ 6585 w 10000"/>
                <a:gd name="connsiteY4" fmla="*/ 6213 h 8598"/>
                <a:gd name="connsiteX5" fmla="*/ 4652 w 10000"/>
                <a:gd name="connsiteY5" fmla="*/ 11 h 8598"/>
                <a:gd name="connsiteX6" fmla="*/ 3919 w 10000"/>
                <a:gd name="connsiteY6" fmla="*/ 1131 h 8598"/>
                <a:gd name="connsiteX7" fmla="*/ 2894 w 10000"/>
                <a:gd name="connsiteY7" fmla="*/ 4355 h 8598"/>
                <a:gd name="connsiteX8" fmla="*/ 2001 w 10000"/>
                <a:gd name="connsiteY8" fmla="*/ 3809 h 8598"/>
                <a:gd name="connsiteX9" fmla="*/ 0 w 10000"/>
                <a:gd name="connsiteY9" fmla="*/ 2088 h 8598"/>
                <a:gd name="connsiteX10" fmla="*/ 0 w 10000"/>
                <a:gd name="connsiteY10" fmla="*/ 4984 h 8598"/>
                <a:gd name="connsiteX11" fmla="*/ 1120 w 10000"/>
                <a:gd name="connsiteY11" fmla="*/ 2743 h 8598"/>
                <a:gd name="connsiteX12" fmla="*/ 2315 w 10000"/>
                <a:gd name="connsiteY12" fmla="*/ 6405 h 8598"/>
                <a:gd name="connsiteX13" fmla="*/ 3466 w 10000"/>
                <a:gd name="connsiteY13" fmla="*/ 5421 h 8598"/>
                <a:gd name="connsiteX14" fmla="*/ 4349 w 10000"/>
                <a:gd name="connsiteY14" fmla="*/ 2634 h 8598"/>
                <a:gd name="connsiteX15" fmla="*/ 4807 w 10000"/>
                <a:gd name="connsiteY15" fmla="*/ 2115 h 8598"/>
                <a:gd name="connsiteX16" fmla="*/ 5429 w 10000"/>
                <a:gd name="connsiteY16" fmla="*/ 3426 h 8598"/>
                <a:gd name="connsiteX17" fmla="*/ 6140 w 10000"/>
                <a:gd name="connsiteY17" fmla="*/ 6459 h 8598"/>
                <a:gd name="connsiteX18" fmla="*/ 7078 w 10000"/>
                <a:gd name="connsiteY18" fmla="*/ 8590 h 8598"/>
                <a:gd name="connsiteX19" fmla="*/ 7982 w 10000"/>
                <a:gd name="connsiteY19" fmla="*/ 7716 h 8598"/>
                <a:gd name="connsiteX20" fmla="*/ 8675 w 10000"/>
                <a:gd name="connsiteY20" fmla="*/ 5858 h 8598"/>
                <a:gd name="connsiteX21" fmla="*/ 9281 w 10000"/>
                <a:gd name="connsiteY21" fmla="*/ 5694 h 8598"/>
                <a:gd name="connsiteX22" fmla="*/ 10000 w 10000"/>
                <a:gd name="connsiteY22" fmla="*/ 8017 h 8598"/>
                <a:gd name="connsiteX0" fmla="*/ 9281 w 10007"/>
                <a:gd name="connsiteY0" fmla="*/ 6621 h 10000"/>
                <a:gd name="connsiteX1" fmla="*/ 10000 w 10007"/>
                <a:gd name="connsiteY1" fmla="*/ 8496 h 10000"/>
                <a:gd name="connsiteX2" fmla="*/ 8811 w 10007"/>
                <a:gd name="connsiteY2" fmla="*/ 3762 h 10000"/>
                <a:gd name="connsiteX3" fmla="*/ 7683 w 10007"/>
                <a:gd name="connsiteY3" fmla="*/ 6431 h 10000"/>
                <a:gd name="connsiteX4" fmla="*/ 6585 w 10007"/>
                <a:gd name="connsiteY4" fmla="*/ 7225 h 10000"/>
                <a:gd name="connsiteX5" fmla="*/ 4652 w 10007"/>
                <a:gd name="connsiteY5" fmla="*/ 12 h 10000"/>
                <a:gd name="connsiteX6" fmla="*/ 3919 w 10007"/>
                <a:gd name="connsiteY6" fmla="*/ 1314 h 10000"/>
                <a:gd name="connsiteX7" fmla="*/ 2894 w 10007"/>
                <a:gd name="connsiteY7" fmla="*/ 5064 h 10000"/>
                <a:gd name="connsiteX8" fmla="*/ 2001 w 10007"/>
                <a:gd name="connsiteY8" fmla="*/ 4429 h 10000"/>
                <a:gd name="connsiteX9" fmla="*/ 0 w 10007"/>
                <a:gd name="connsiteY9" fmla="*/ 2427 h 10000"/>
                <a:gd name="connsiteX10" fmla="*/ 0 w 10007"/>
                <a:gd name="connsiteY10" fmla="*/ 5796 h 10000"/>
                <a:gd name="connsiteX11" fmla="*/ 1120 w 10007"/>
                <a:gd name="connsiteY11" fmla="*/ 3189 h 10000"/>
                <a:gd name="connsiteX12" fmla="*/ 2315 w 10007"/>
                <a:gd name="connsiteY12" fmla="*/ 7448 h 10000"/>
                <a:gd name="connsiteX13" fmla="*/ 3466 w 10007"/>
                <a:gd name="connsiteY13" fmla="*/ 6304 h 10000"/>
                <a:gd name="connsiteX14" fmla="*/ 4349 w 10007"/>
                <a:gd name="connsiteY14" fmla="*/ 3063 h 10000"/>
                <a:gd name="connsiteX15" fmla="*/ 4807 w 10007"/>
                <a:gd name="connsiteY15" fmla="*/ 2459 h 10000"/>
                <a:gd name="connsiteX16" fmla="*/ 5429 w 10007"/>
                <a:gd name="connsiteY16" fmla="*/ 3984 h 10000"/>
                <a:gd name="connsiteX17" fmla="*/ 6140 w 10007"/>
                <a:gd name="connsiteY17" fmla="*/ 7511 h 10000"/>
                <a:gd name="connsiteX18" fmla="*/ 7078 w 10007"/>
                <a:gd name="connsiteY18" fmla="*/ 9990 h 10000"/>
                <a:gd name="connsiteX19" fmla="*/ 7982 w 10007"/>
                <a:gd name="connsiteY19" fmla="*/ 8973 h 10000"/>
                <a:gd name="connsiteX20" fmla="*/ 8675 w 10007"/>
                <a:gd name="connsiteY20" fmla="*/ 6812 h 10000"/>
                <a:gd name="connsiteX21" fmla="*/ 9281 w 10007"/>
                <a:gd name="connsiteY21" fmla="*/ 6621 h 10000"/>
                <a:gd name="connsiteX0" fmla="*/ 9281 w 9282"/>
                <a:gd name="connsiteY0" fmla="*/ 6621 h 10000"/>
                <a:gd name="connsiteX1" fmla="*/ 8811 w 9282"/>
                <a:gd name="connsiteY1" fmla="*/ 3762 h 10000"/>
                <a:gd name="connsiteX2" fmla="*/ 7683 w 9282"/>
                <a:gd name="connsiteY2" fmla="*/ 6431 h 10000"/>
                <a:gd name="connsiteX3" fmla="*/ 6585 w 9282"/>
                <a:gd name="connsiteY3" fmla="*/ 7225 h 10000"/>
                <a:gd name="connsiteX4" fmla="*/ 4652 w 9282"/>
                <a:gd name="connsiteY4" fmla="*/ 12 h 10000"/>
                <a:gd name="connsiteX5" fmla="*/ 3919 w 9282"/>
                <a:gd name="connsiteY5" fmla="*/ 1314 h 10000"/>
                <a:gd name="connsiteX6" fmla="*/ 2894 w 9282"/>
                <a:gd name="connsiteY6" fmla="*/ 5064 h 10000"/>
                <a:gd name="connsiteX7" fmla="*/ 2001 w 9282"/>
                <a:gd name="connsiteY7" fmla="*/ 4429 h 10000"/>
                <a:gd name="connsiteX8" fmla="*/ 0 w 9282"/>
                <a:gd name="connsiteY8" fmla="*/ 2427 h 10000"/>
                <a:gd name="connsiteX9" fmla="*/ 0 w 9282"/>
                <a:gd name="connsiteY9" fmla="*/ 5796 h 10000"/>
                <a:gd name="connsiteX10" fmla="*/ 1120 w 9282"/>
                <a:gd name="connsiteY10" fmla="*/ 3189 h 10000"/>
                <a:gd name="connsiteX11" fmla="*/ 2315 w 9282"/>
                <a:gd name="connsiteY11" fmla="*/ 7448 h 10000"/>
                <a:gd name="connsiteX12" fmla="*/ 3466 w 9282"/>
                <a:gd name="connsiteY12" fmla="*/ 6304 h 10000"/>
                <a:gd name="connsiteX13" fmla="*/ 4349 w 9282"/>
                <a:gd name="connsiteY13" fmla="*/ 3063 h 10000"/>
                <a:gd name="connsiteX14" fmla="*/ 4807 w 9282"/>
                <a:gd name="connsiteY14" fmla="*/ 2459 h 10000"/>
                <a:gd name="connsiteX15" fmla="*/ 5429 w 9282"/>
                <a:gd name="connsiteY15" fmla="*/ 3984 h 10000"/>
                <a:gd name="connsiteX16" fmla="*/ 6140 w 9282"/>
                <a:gd name="connsiteY16" fmla="*/ 7511 h 10000"/>
                <a:gd name="connsiteX17" fmla="*/ 7078 w 9282"/>
                <a:gd name="connsiteY17" fmla="*/ 9990 h 10000"/>
                <a:gd name="connsiteX18" fmla="*/ 7982 w 9282"/>
                <a:gd name="connsiteY18" fmla="*/ 8973 h 10000"/>
                <a:gd name="connsiteX19" fmla="*/ 8675 w 9282"/>
                <a:gd name="connsiteY19" fmla="*/ 6812 h 10000"/>
                <a:gd name="connsiteX20" fmla="*/ 9281 w 9282"/>
                <a:gd name="connsiteY20" fmla="*/ 6621 h 10000"/>
                <a:gd name="connsiteX0" fmla="*/ 9476 w 9621"/>
                <a:gd name="connsiteY0" fmla="*/ 6861 h 10000"/>
                <a:gd name="connsiteX1" fmla="*/ 9493 w 9621"/>
                <a:gd name="connsiteY1" fmla="*/ 3762 h 10000"/>
                <a:gd name="connsiteX2" fmla="*/ 8277 w 9621"/>
                <a:gd name="connsiteY2" fmla="*/ 6431 h 10000"/>
                <a:gd name="connsiteX3" fmla="*/ 7094 w 9621"/>
                <a:gd name="connsiteY3" fmla="*/ 7225 h 10000"/>
                <a:gd name="connsiteX4" fmla="*/ 5012 w 9621"/>
                <a:gd name="connsiteY4" fmla="*/ 12 h 10000"/>
                <a:gd name="connsiteX5" fmla="*/ 4222 w 9621"/>
                <a:gd name="connsiteY5" fmla="*/ 1314 h 10000"/>
                <a:gd name="connsiteX6" fmla="*/ 3118 w 9621"/>
                <a:gd name="connsiteY6" fmla="*/ 5064 h 10000"/>
                <a:gd name="connsiteX7" fmla="*/ 2156 w 9621"/>
                <a:gd name="connsiteY7" fmla="*/ 4429 h 10000"/>
                <a:gd name="connsiteX8" fmla="*/ 0 w 9621"/>
                <a:gd name="connsiteY8" fmla="*/ 2427 h 10000"/>
                <a:gd name="connsiteX9" fmla="*/ 0 w 9621"/>
                <a:gd name="connsiteY9" fmla="*/ 5796 h 10000"/>
                <a:gd name="connsiteX10" fmla="*/ 1207 w 9621"/>
                <a:gd name="connsiteY10" fmla="*/ 3189 h 10000"/>
                <a:gd name="connsiteX11" fmla="*/ 2494 w 9621"/>
                <a:gd name="connsiteY11" fmla="*/ 7448 h 10000"/>
                <a:gd name="connsiteX12" fmla="*/ 3734 w 9621"/>
                <a:gd name="connsiteY12" fmla="*/ 6304 h 10000"/>
                <a:gd name="connsiteX13" fmla="*/ 4685 w 9621"/>
                <a:gd name="connsiteY13" fmla="*/ 3063 h 10000"/>
                <a:gd name="connsiteX14" fmla="*/ 5179 w 9621"/>
                <a:gd name="connsiteY14" fmla="*/ 2459 h 10000"/>
                <a:gd name="connsiteX15" fmla="*/ 5849 w 9621"/>
                <a:gd name="connsiteY15" fmla="*/ 3984 h 10000"/>
                <a:gd name="connsiteX16" fmla="*/ 6615 w 9621"/>
                <a:gd name="connsiteY16" fmla="*/ 7511 h 10000"/>
                <a:gd name="connsiteX17" fmla="*/ 7626 w 9621"/>
                <a:gd name="connsiteY17" fmla="*/ 9990 h 10000"/>
                <a:gd name="connsiteX18" fmla="*/ 8599 w 9621"/>
                <a:gd name="connsiteY18" fmla="*/ 8973 h 10000"/>
                <a:gd name="connsiteX19" fmla="*/ 9346 w 9621"/>
                <a:gd name="connsiteY19" fmla="*/ 6812 h 10000"/>
                <a:gd name="connsiteX20" fmla="*/ 9476 w 9621"/>
                <a:gd name="connsiteY20" fmla="*/ 6861 h 10000"/>
                <a:gd name="connsiteX0" fmla="*/ 9866 w 10017"/>
                <a:gd name="connsiteY0" fmla="*/ 6861 h 10000"/>
                <a:gd name="connsiteX1" fmla="*/ 9884 w 10017"/>
                <a:gd name="connsiteY1" fmla="*/ 3762 h 10000"/>
                <a:gd name="connsiteX2" fmla="*/ 8620 w 10017"/>
                <a:gd name="connsiteY2" fmla="*/ 6431 h 10000"/>
                <a:gd name="connsiteX3" fmla="*/ 7390 w 10017"/>
                <a:gd name="connsiteY3" fmla="*/ 7225 h 10000"/>
                <a:gd name="connsiteX4" fmla="*/ 5226 w 10017"/>
                <a:gd name="connsiteY4" fmla="*/ 12 h 10000"/>
                <a:gd name="connsiteX5" fmla="*/ 4405 w 10017"/>
                <a:gd name="connsiteY5" fmla="*/ 1314 h 10000"/>
                <a:gd name="connsiteX6" fmla="*/ 3258 w 10017"/>
                <a:gd name="connsiteY6" fmla="*/ 5064 h 10000"/>
                <a:gd name="connsiteX7" fmla="*/ 2258 w 10017"/>
                <a:gd name="connsiteY7" fmla="*/ 4429 h 10000"/>
                <a:gd name="connsiteX8" fmla="*/ 17 w 10017"/>
                <a:gd name="connsiteY8" fmla="*/ 5796 h 10000"/>
                <a:gd name="connsiteX9" fmla="*/ 1272 w 10017"/>
                <a:gd name="connsiteY9" fmla="*/ 3189 h 10000"/>
                <a:gd name="connsiteX10" fmla="*/ 2609 w 10017"/>
                <a:gd name="connsiteY10" fmla="*/ 7448 h 10000"/>
                <a:gd name="connsiteX11" fmla="*/ 3898 w 10017"/>
                <a:gd name="connsiteY11" fmla="*/ 6304 h 10000"/>
                <a:gd name="connsiteX12" fmla="*/ 4887 w 10017"/>
                <a:gd name="connsiteY12" fmla="*/ 3063 h 10000"/>
                <a:gd name="connsiteX13" fmla="*/ 5400 w 10017"/>
                <a:gd name="connsiteY13" fmla="*/ 2459 h 10000"/>
                <a:gd name="connsiteX14" fmla="*/ 6096 w 10017"/>
                <a:gd name="connsiteY14" fmla="*/ 3984 h 10000"/>
                <a:gd name="connsiteX15" fmla="*/ 6893 w 10017"/>
                <a:gd name="connsiteY15" fmla="*/ 7511 h 10000"/>
                <a:gd name="connsiteX16" fmla="*/ 7943 w 10017"/>
                <a:gd name="connsiteY16" fmla="*/ 9990 h 10000"/>
                <a:gd name="connsiteX17" fmla="*/ 8955 w 10017"/>
                <a:gd name="connsiteY17" fmla="*/ 8973 h 10000"/>
                <a:gd name="connsiteX18" fmla="*/ 9731 w 10017"/>
                <a:gd name="connsiteY18" fmla="*/ 6812 h 10000"/>
                <a:gd name="connsiteX19" fmla="*/ 9866 w 10017"/>
                <a:gd name="connsiteY19" fmla="*/ 6861 h 10000"/>
                <a:gd name="connsiteX0" fmla="*/ 8598 w 8749"/>
                <a:gd name="connsiteY0" fmla="*/ 6861 h 10000"/>
                <a:gd name="connsiteX1" fmla="*/ 8616 w 8749"/>
                <a:gd name="connsiteY1" fmla="*/ 3762 h 10000"/>
                <a:gd name="connsiteX2" fmla="*/ 7352 w 8749"/>
                <a:gd name="connsiteY2" fmla="*/ 6431 h 10000"/>
                <a:gd name="connsiteX3" fmla="*/ 6122 w 8749"/>
                <a:gd name="connsiteY3" fmla="*/ 7225 h 10000"/>
                <a:gd name="connsiteX4" fmla="*/ 3958 w 8749"/>
                <a:gd name="connsiteY4" fmla="*/ 12 h 10000"/>
                <a:gd name="connsiteX5" fmla="*/ 3137 w 8749"/>
                <a:gd name="connsiteY5" fmla="*/ 1314 h 10000"/>
                <a:gd name="connsiteX6" fmla="*/ 1990 w 8749"/>
                <a:gd name="connsiteY6" fmla="*/ 5064 h 10000"/>
                <a:gd name="connsiteX7" fmla="*/ 990 w 8749"/>
                <a:gd name="connsiteY7" fmla="*/ 4429 h 10000"/>
                <a:gd name="connsiteX8" fmla="*/ 4 w 8749"/>
                <a:gd name="connsiteY8" fmla="*/ 3189 h 10000"/>
                <a:gd name="connsiteX9" fmla="*/ 1341 w 8749"/>
                <a:gd name="connsiteY9" fmla="*/ 7448 h 10000"/>
                <a:gd name="connsiteX10" fmla="*/ 2630 w 8749"/>
                <a:gd name="connsiteY10" fmla="*/ 6304 h 10000"/>
                <a:gd name="connsiteX11" fmla="*/ 3619 w 8749"/>
                <a:gd name="connsiteY11" fmla="*/ 3063 h 10000"/>
                <a:gd name="connsiteX12" fmla="*/ 4132 w 8749"/>
                <a:gd name="connsiteY12" fmla="*/ 2459 h 10000"/>
                <a:gd name="connsiteX13" fmla="*/ 4828 w 8749"/>
                <a:gd name="connsiteY13" fmla="*/ 3984 h 10000"/>
                <a:gd name="connsiteX14" fmla="*/ 5625 w 8749"/>
                <a:gd name="connsiteY14" fmla="*/ 7511 h 10000"/>
                <a:gd name="connsiteX15" fmla="*/ 6675 w 8749"/>
                <a:gd name="connsiteY15" fmla="*/ 9990 h 10000"/>
                <a:gd name="connsiteX16" fmla="*/ 7687 w 8749"/>
                <a:gd name="connsiteY16" fmla="*/ 8973 h 10000"/>
                <a:gd name="connsiteX17" fmla="*/ 8463 w 8749"/>
                <a:gd name="connsiteY17" fmla="*/ 6812 h 10000"/>
                <a:gd name="connsiteX18" fmla="*/ 8598 w 8749"/>
                <a:gd name="connsiteY18" fmla="*/ 6861 h 10000"/>
                <a:gd name="connsiteX0" fmla="*/ 8731 w 8903"/>
                <a:gd name="connsiteY0" fmla="*/ 6861 h 10000"/>
                <a:gd name="connsiteX1" fmla="*/ 8752 w 8903"/>
                <a:gd name="connsiteY1" fmla="*/ 3762 h 10000"/>
                <a:gd name="connsiteX2" fmla="*/ 7307 w 8903"/>
                <a:gd name="connsiteY2" fmla="*/ 6431 h 10000"/>
                <a:gd name="connsiteX3" fmla="*/ 5901 w 8903"/>
                <a:gd name="connsiteY3" fmla="*/ 7225 h 10000"/>
                <a:gd name="connsiteX4" fmla="*/ 3428 w 8903"/>
                <a:gd name="connsiteY4" fmla="*/ 12 h 10000"/>
                <a:gd name="connsiteX5" fmla="*/ 2490 w 8903"/>
                <a:gd name="connsiteY5" fmla="*/ 1314 h 10000"/>
                <a:gd name="connsiteX6" fmla="*/ 1179 w 8903"/>
                <a:gd name="connsiteY6" fmla="*/ 5064 h 10000"/>
                <a:gd name="connsiteX7" fmla="*/ 36 w 8903"/>
                <a:gd name="connsiteY7" fmla="*/ 4429 h 10000"/>
                <a:gd name="connsiteX8" fmla="*/ 437 w 8903"/>
                <a:gd name="connsiteY8" fmla="*/ 7448 h 10000"/>
                <a:gd name="connsiteX9" fmla="*/ 1910 w 8903"/>
                <a:gd name="connsiteY9" fmla="*/ 6304 h 10000"/>
                <a:gd name="connsiteX10" fmla="*/ 3040 w 8903"/>
                <a:gd name="connsiteY10" fmla="*/ 3063 h 10000"/>
                <a:gd name="connsiteX11" fmla="*/ 3627 w 8903"/>
                <a:gd name="connsiteY11" fmla="*/ 2459 h 10000"/>
                <a:gd name="connsiteX12" fmla="*/ 4422 w 8903"/>
                <a:gd name="connsiteY12" fmla="*/ 3984 h 10000"/>
                <a:gd name="connsiteX13" fmla="*/ 5333 w 8903"/>
                <a:gd name="connsiteY13" fmla="*/ 7511 h 10000"/>
                <a:gd name="connsiteX14" fmla="*/ 6533 w 8903"/>
                <a:gd name="connsiteY14" fmla="*/ 9990 h 10000"/>
                <a:gd name="connsiteX15" fmla="*/ 7690 w 8903"/>
                <a:gd name="connsiteY15" fmla="*/ 8973 h 10000"/>
                <a:gd name="connsiteX16" fmla="*/ 8577 w 8903"/>
                <a:gd name="connsiteY16" fmla="*/ 6812 h 10000"/>
                <a:gd name="connsiteX17" fmla="*/ 8731 w 8903"/>
                <a:gd name="connsiteY17" fmla="*/ 6861 h 10000"/>
                <a:gd name="connsiteX0" fmla="*/ 9337 w 9530"/>
                <a:gd name="connsiteY0" fmla="*/ 6861 h 10000"/>
                <a:gd name="connsiteX1" fmla="*/ 9360 w 9530"/>
                <a:gd name="connsiteY1" fmla="*/ 3762 h 10000"/>
                <a:gd name="connsiteX2" fmla="*/ 7737 w 9530"/>
                <a:gd name="connsiteY2" fmla="*/ 6431 h 10000"/>
                <a:gd name="connsiteX3" fmla="*/ 6158 w 9530"/>
                <a:gd name="connsiteY3" fmla="*/ 7225 h 10000"/>
                <a:gd name="connsiteX4" fmla="*/ 3380 w 9530"/>
                <a:gd name="connsiteY4" fmla="*/ 12 h 10000"/>
                <a:gd name="connsiteX5" fmla="*/ 2327 w 9530"/>
                <a:gd name="connsiteY5" fmla="*/ 1314 h 10000"/>
                <a:gd name="connsiteX6" fmla="*/ 854 w 9530"/>
                <a:gd name="connsiteY6" fmla="*/ 5064 h 10000"/>
                <a:gd name="connsiteX7" fmla="*/ 21 w 9530"/>
                <a:gd name="connsiteY7" fmla="*/ 7448 h 10000"/>
                <a:gd name="connsiteX8" fmla="*/ 1675 w 9530"/>
                <a:gd name="connsiteY8" fmla="*/ 6304 h 10000"/>
                <a:gd name="connsiteX9" fmla="*/ 2945 w 9530"/>
                <a:gd name="connsiteY9" fmla="*/ 3063 h 10000"/>
                <a:gd name="connsiteX10" fmla="*/ 3604 w 9530"/>
                <a:gd name="connsiteY10" fmla="*/ 2459 h 10000"/>
                <a:gd name="connsiteX11" fmla="*/ 4497 w 9530"/>
                <a:gd name="connsiteY11" fmla="*/ 3984 h 10000"/>
                <a:gd name="connsiteX12" fmla="*/ 5520 w 9530"/>
                <a:gd name="connsiteY12" fmla="*/ 7511 h 10000"/>
                <a:gd name="connsiteX13" fmla="*/ 6868 w 9530"/>
                <a:gd name="connsiteY13" fmla="*/ 9990 h 10000"/>
                <a:gd name="connsiteX14" fmla="*/ 8168 w 9530"/>
                <a:gd name="connsiteY14" fmla="*/ 8973 h 10000"/>
                <a:gd name="connsiteX15" fmla="*/ 9164 w 9530"/>
                <a:gd name="connsiteY15" fmla="*/ 6812 h 10000"/>
                <a:gd name="connsiteX16" fmla="*/ 9337 w 9530"/>
                <a:gd name="connsiteY16" fmla="*/ 6861 h 10000"/>
                <a:gd name="connsiteX0" fmla="*/ 8915 w 9118"/>
                <a:gd name="connsiteY0" fmla="*/ 6861 h 10000"/>
                <a:gd name="connsiteX1" fmla="*/ 8940 w 9118"/>
                <a:gd name="connsiteY1" fmla="*/ 3762 h 10000"/>
                <a:gd name="connsiteX2" fmla="*/ 7237 w 9118"/>
                <a:gd name="connsiteY2" fmla="*/ 6431 h 10000"/>
                <a:gd name="connsiteX3" fmla="*/ 5580 w 9118"/>
                <a:gd name="connsiteY3" fmla="*/ 7225 h 10000"/>
                <a:gd name="connsiteX4" fmla="*/ 2665 w 9118"/>
                <a:gd name="connsiteY4" fmla="*/ 12 h 10000"/>
                <a:gd name="connsiteX5" fmla="*/ 1560 w 9118"/>
                <a:gd name="connsiteY5" fmla="*/ 1314 h 10000"/>
                <a:gd name="connsiteX6" fmla="*/ 14 w 9118"/>
                <a:gd name="connsiteY6" fmla="*/ 5064 h 10000"/>
                <a:gd name="connsiteX7" fmla="*/ 876 w 9118"/>
                <a:gd name="connsiteY7" fmla="*/ 6304 h 10000"/>
                <a:gd name="connsiteX8" fmla="*/ 2208 w 9118"/>
                <a:gd name="connsiteY8" fmla="*/ 3063 h 10000"/>
                <a:gd name="connsiteX9" fmla="*/ 2900 w 9118"/>
                <a:gd name="connsiteY9" fmla="*/ 2459 h 10000"/>
                <a:gd name="connsiteX10" fmla="*/ 3837 w 9118"/>
                <a:gd name="connsiteY10" fmla="*/ 3984 h 10000"/>
                <a:gd name="connsiteX11" fmla="*/ 4910 w 9118"/>
                <a:gd name="connsiteY11" fmla="*/ 7511 h 10000"/>
                <a:gd name="connsiteX12" fmla="*/ 6325 w 9118"/>
                <a:gd name="connsiteY12" fmla="*/ 9990 h 10000"/>
                <a:gd name="connsiteX13" fmla="*/ 7689 w 9118"/>
                <a:gd name="connsiteY13" fmla="*/ 8973 h 10000"/>
                <a:gd name="connsiteX14" fmla="*/ 8734 w 9118"/>
                <a:gd name="connsiteY14" fmla="*/ 6812 h 10000"/>
                <a:gd name="connsiteX15" fmla="*/ 8915 w 9118"/>
                <a:gd name="connsiteY15" fmla="*/ 6861 h 10000"/>
                <a:gd name="connsiteX0" fmla="*/ 8833 w 9056"/>
                <a:gd name="connsiteY0" fmla="*/ 6872 h 10011"/>
                <a:gd name="connsiteX1" fmla="*/ 8861 w 9056"/>
                <a:gd name="connsiteY1" fmla="*/ 3773 h 10011"/>
                <a:gd name="connsiteX2" fmla="*/ 6993 w 9056"/>
                <a:gd name="connsiteY2" fmla="*/ 6442 h 10011"/>
                <a:gd name="connsiteX3" fmla="*/ 5176 w 9056"/>
                <a:gd name="connsiteY3" fmla="*/ 7236 h 10011"/>
                <a:gd name="connsiteX4" fmla="*/ 1979 w 9056"/>
                <a:gd name="connsiteY4" fmla="*/ 23 h 10011"/>
                <a:gd name="connsiteX5" fmla="*/ 767 w 9056"/>
                <a:gd name="connsiteY5" fmla="*/ 1325 h 10011"/>
                <a:gd name="connsiteX6" fmla="*/ 17 w 9056"/>
                <a:gd name="connsiteY6" fmla="*/ 6315 h 10011"/>
                <a:gd name="connsiteX7" fmla="*/ 1478 w 9056"/>
                <a:gd name="connsiteY7" fmla="*/ 3074 h 10011"/>
                <a:gd name="connsiteX8" fmla="*/ 2237 w 9056"/>
                <a:gd name="connsiteY8" fmla="*/ 2470 h 10011"/>
                <a:gd name="connsiteX9" fmla="*/ 3264 w 9056"/>
                <a:gd name="connsiteY9" fmla="*/ 3995 h 10011"/>
                <a:gd name="connsiteX10" fmla="*/ 4441 w 9056"/>
                <a:gd name="connsiteY10" fmla="*/ 7522 h 10011"/>
                <a:gd name="connsiteX11" fmla="*/ 5993 w 9056"/>
                <a:gd name="connsiteY11" fmla="*/ 10001 h 10011"/>
                <a:gd name="connsiteX12" fmla="*/ 7489 w 9056"/>
                <a:gd name="connsiteY12" fmla="*/ 8984 h 10011"/>
                <a:gd name="connsiteX13" fmla="*/ 8635 w 9056"/>
                <a:gd name="connsiteY13" fmla="*/ 6823 h 10011"/>
                <a:gd name="connsiteX14" fmla="*/ 8833 w 9056"/>
                <a:gd name="connsiteY14" fmla="*/ 6872 h 10011"/>
                <a:gd name="connsiteX0" fmla="*/ 9729 w 9975"/>
                <a:gd name="connsiteY0" fmla="*/ 6854 h 9990"/>
                <a:gd name="connsiteX1" fmla="*/ 9760 w 9975"/>
                <a:gd name="connsiteY1" fmla="*/ 3759 h 9990"/>
                <a:gd name="connsiteX2" fmla="*/ 7697 w 9975"/>
                <a:gd name="connsiteY2" fmla="*/ 6425 h 9990"/>
                <a:gd name="connsiteX3" fmla="*/ 5691 w 9975"/>
                <a:gd name="connsiteY3" fmla="*/ 7218 h 9990"/>
                <a:gd name="connsiteX4" fmla="*/ 2160 w 9975"/>
                <a:gd name="connsiteY4" fmla="*/ 13 h 9990"/>
                <a:gd name="connsiteX5" fmla="*/ 822 w 9975"/>
                <a:gd name="connsiteY5" fmla="*/ 1314 h 9990"/>
                <a:gd name="connsiteX6" fmla="*/ 19 w 9975"/>
                <a:gd name="connsiteY6" fmla="*/ 3181 h 9990"/>
                <a:gd name="connsiteX7" fmla="*/ 1607 w 9975"/>
                <a:gd name="connsiteY7" fmla="*/ 3061 h 9990"/>
                <a:gd name="connsiteX8" fmla="*/ 2445 w 9975"/>
                <a:gd name="connsiteY8" fmla="*/ 2457 h 9990"/>
                <a:gd name="connsiteX9" fmla="*/ 3579 w 9975"/>
                <a:gd name="connsiteY9" fmla="*/ 3981 h 9990"/>
                <a:gd name="connsiteX10" fmla="*/ 4879 w 9975"/>
                <a:gd name="connsiteY10" fmla="*/ 7504 h 9990"/>
                <a:gd name="connsiteX11" fmla="*/ 6593 w 9975"/>
                <a:gd name="connsiteY11" fmla="*/ 9980 h 9990"/>
                <a:gd name="connsiteX12" fmla="*/ 8245 w 9975"/>
                <a:gd name="connsiteY12" fmla="*/ 8964 h 9990"/>
                <a:gd name="connsiteX13" fmla="*/ 9510 w 9975"/>
                <a:gd name="connsiteY13" fmla="*/ 6806 h 9990"/>
                <a:gd name="connsiteX14" fmla="*/ 9729 w 9975"/>
                <a:gd name="connsiteY14" fmla="*/ 6854 h 9990"/>
                <a:gd name="connsiteX0" fmla="*/ 9802 w 10049"/>
                <a:gd name="connsiteY0" fmla="*/ 6861 h 10000"/>
                <a:gd name="connsiteX1" fmla="*/ 9833 w 10049"/>
                <a:gd name="connsiteY1" fmla="*/ 3763 h 10000"/>
                <a:gd name="connsiteX2" fmla="*/ 7765 w 10049"/>
                <a:gd name="connsiteY2" fmla="*/ 6431 h 10000"/>
                <a:gd name="connsiteX3" fmla="*/ 5754 w 10049"/>
                <a:gd name="connsiteY3" fmla="*/ 7225 h 10000"/>
                <a:gd name="connsiteX4" fmla="*/ 2214 w 10049"/>
                <a:gd name="connsiteY4" fmla="*/ 13 h 10000"/>
                <a:gd name="connsiteX5" fmla="*/ 873 w 10049"/>
                <a:gd name="connsiteY5" fmla="*/ 1315 h 10000"/>
                <a:gd name="connsiteX6" fmla="*/ 68 w 10049"/>
                <a:gd name="connsiteY6" fmla="*/ 3184 h 10000"/>
                <a:gd name="connsiteX7" fmla="*/ 224 w 10049"/>
                <a:gd name="connsiteY7" fmla="*/ 3643 h 10000"/>
                <a:gd name="connsiteX8" fmla="*/ 1660 w 10049"/>
                <a:gd name="connsiteY8" fmla="*/ 3064 h 10000"/>
                <a:gd name="connsiteX9" fmla="*/ 2500 w 10049"/>
                <a:gd name="connsiteY9" fmla="*/ 2459 h 10000"/>
                <a:gd name="connsiteX10" fmla="*/ 3637 w 10049"/>
                <a:gd name="connsiteY10" fmla="*/ 3985 h 10000"/>
                <a:gd name="connsiteX11" fmla="*/ 4940 w 10049"/>
                <a:gd name="connsiteY11" fmla="*/ 7512 h 10000"/>
                <a:gd name="connsiteX12" fmla="*/ 6659 w 10049"/>
                <a:gd name="connsiteY12" fmla="*/ 9990 h 10000"/>
                <a:gd name="connsiteX13" fmla="*/ 8315 w 10049"/>
                <a:gd name="connsiteY13" fmla="*/ 8973 h 10000"/>
                <a:gd name="connsiteX14" fmla="*/ 9583 w 10049"/>
                <a:gd name="connsiteY14" fmla="*/ 6813 h 10000"/>
                <a:gd name="connsiteX15" fmla="*/ 9802 w 10049"/>
                <a:gd name="connsiteY15" fmla="*/ 6861 h 10000"/>
                <a:gd name="connsiteX0" fmla="*/ 9788 w 10035"/>
                <a:gd name="connsiteY0" fmla="*/ 6860 h 9999"/>
                <a:gd name="connsiteX1" fmla="*/ 9819 w 10035"/>
                <a:gd name="connsiteY1" fmla="*/ 3762 h 9999"/>
                <a:gd name="connsiteX2" fmla="*/ 7751 w 10035"/>
                <a:gd name="connsiteY2" fmla="*/ 6430 h 9999"/>
                <a:gd name="connsiteX3" fmla="*/ 5740 w 10035"/>
                <a:gd name="connsiteY3" fmla="*/ 7224 h 9999"/>
                <a:gd name="connsiteX4" fmla="*/ 2200 w 10035"/>
                <a:gd name="connsiteY4" fmla="*/ 12 h 9999"/>
                <a:gd name="connsiteX5" fmla="*/ 859 w 10035"/>
                <a:gd name="connsiteY5" fmla="*/ 1314 h 9999"/>
                <a:gd name="connsiteX6" fmla="*/ 77 w 10035"/>
                <a:gd name="connsiteY6" fmla="*/ 2798 h 9999"/>
                <a:gd name="connsiteX7" fmla="*/ 210 w 10035"/>
                <a:gd name="connsiteY7" fmla="*/ 3642 h 9999"/>
                <a:gd name="connsiteX8" fmla="*/ 1646 w 10035"/>
                <a:gd name="connsiteY8" fmla="*/ 3063 h 9999"/>
                <a:gd name="connsiteX9" fmla="*/ 2486 w 10035"/>
                <a:gd name="connsiteY9" fmla="*/ 2458 h 9999"/>
                <a:gd name="connsiteX10" fmla="*/ 3623 w 10035"/>
                <a:gd name="connsiteY10" fmla="*/ 3984 h 9999"/>
                <a:gd name="connsiteX11" fmla="*/ 4926 w 10035"/>
                <a:gd name="connsiteY11" fmla="*/ 7511 h 9999"/>
                <a:gd name="connsiteX12" fmla="*/ 6645 w 10035"/>
                <a:gd name="connsiteY12" fmla="*/ 9989 h 9999"/>
                <a:gd name="connsiteX13" fmla="*/ 8301 w 10035"/>
                <a:gd name="connsiteY13" fmla="*/ 8972 h 9999"/>
                <a:gd name="connsiteX14" fmla="*/ 9569 w 10035"/>
                <a:gd name="connsiteY14" fmla="*/ 6812 h 9999"/>
                <a:gd name="connsiteX15" fmla="*/ 9788 w 10035"/>
                <a:gd name="connsiteY15" fmla="*/ 6860 h 9999"/>
                <a:gd name="connsiteX0" fmla="*/ 9817 w 10063"/>
                <a:gd name="connsiteY0" fmla="*/ 6861 h 10000"/>
                <a:gd name="connsiteX1" fmla="*/ 9848 w 10063"/>
                <a:gd name="connsiteY1" fmla="*/ 3762 h 10000"/>
                <a:gd name="connsiteX2" fmla="*/ 7787 w 10063"/>
                <a:gd name="connsiteY2" fmla="*/ 6431 h 10000"/>
                <a:gd name="connsiteX3" fmla="*/ 5783 w 10063"/>
                <a:gd name="connsiteY3" fmla="*/ 7225 h 10000"/>
                <a:gd name="connsiteX4" fmla="*/ 2255 w 10063"/>
                <a:gd name="connsiteY4" fmla="*/ 12 h 10000"/>
                <a:gd name="connsiteX5" fmla="*/ 919 w 10063"/>
                <a:gd name="connsiteY5" fmla="*/ 1314 h 10000"/>
                <a:gd name="connsiteX6" fmla="*/ 140 w 10063"/>
                <a:gd name="connsiteY6" fmla="*/ 2798 h 10000"/>
                <a:gd name="connsiteX7" fmla="*/ 157 w 10063"/>
                <a:gd name="connsiteY7" fmla="*/ 3498 h 10000"/>
                <a:gd name="connsiteX8" fmla="*/ 1703 w 10063"/>
                <a:gd name="connsiteY8" fmla="*/ 3063 h 10000"/>
                <a:gd name="connsiteX9" fmla="*/ 2540 w 10063"/>
                <a:gd name="connsiteY9" fmla="*/ 2458 h 10000"/>
                <a:gd name="connsiteX10" fmla="*/ 3673 w 10063"/>
                <a:gd name="connsiteY10" fmla="*/ 3984 h 10000"/>
                <a:gd name="connsiteX11" fmla="*/ 4972 w 10063"/>
                <a:gd name="connsiteY11" fmla="*/ 7512 h 10000"/>
                <a:gd name="connsiteX12" fmla="*/ 6685 w 10063"/>
                <a:gd name="connsiteY12" fmla="*/ 9990 h 10000"/>
                <a:gd name="connsiteX13" fmla="*/ 8335 w 10063"/>
                <a:gd name="connsiteY13" fmla="*/ 8973 h 10000"/>
                <a:gd name="connsiteX14" fmla="*/ 9599 w 10063"/>
                <a:gd name="connsiteY14" fmla="*/ 6813 h 10000"/>
                <a:gd name="connsiteX15" fmla="*/ 9817 w 10063"/>
                <a:gd name="connsiteY15" fmla="*/ 6861 h 10000"/>
                <a:gd name="connsiteX0" fmla="*/ 9829 w 10075"/>
                <a:gd name="connsiteY0" fmla="*/ 6861 h 10000"/>
                <a:gd name="connsiteX1" fmla="*/ 9860 w 10075"/>
                <a:gd name="connsiteY1" fmla="*/ 3762 h 10000"/>
                <a:gd name="connsiteX2" fmla="*/ 7799 w 10075"/>
                <a:gd name="connsiteY2" fmla="*/ 6431 h 10000"/>
                <a:gd name="connsiteX3" fmla="*/ 5795 w 10075"/>
                <a:gd name="connsiteY3" fmla="*/ 7225 h 10000"/>
                <a:gd name="connsiteX4" fmla="*/ 2267 w 10075"/>
                <a:gd name="connsiteY4" fmla="*/ 12 h 10000"/>
                <a:gd name="connsiteX5" fmla="*/ 931 w 10075"/>
                <a:gd name="connsiteY5" fmla="*/ 1314 h 10000"/>
                <a:gd name="connsiteX6" fmla="*/ 152 w 10075"/>
                <a:gd name="connsiteY6" fmla="*/ 2798 h 10000"/>
                <a:gd name="connsiteX7" fmla="*/ 151 w 10075"/>
                <a:gd name="connsiteY7" fmla="*/ 3546 h 10000"/>
                <a:gd name="connsiteX8" fmla="*/ 1715 w 10075"/>
                <a:gd name="connsiteY8" fmla="*/ 3063 h 10000"/>
                <a:gd name="connsiteX9" fmla="*/ 2552 w 10075"/>
                <a:gd name="connsiteY9" fmla="*/ 2458 h 10000"/>
                <a:gd name="connsiteX10" fmla="*/ 3685 w 10075"/>
                <a:gd name="connsiteY10" fmla="*/ 3984 h 10000"/>
                <a:gd name="connsiteX11" fmla="*/ 4984 w 10075"/>
                <a:gd name="connsiteY11" fmla="*/ 7512 h 10000"/>
                <a:gd name="connsiteX12" fmla="*/ 6697 w 10075"/>
                <a:gd name="connsiteY12" fmla="*/ 9990 h 10000"/>
                <a:gd name="connsiteX13" fmla="*/ 8347 w 10075"/>
                <a:gd name="connsiteY13" fmla="*/ 8973 h 10000"/>
                <a:gd name="connsiteX14" fmla="*/ 9611 w 10075"/>
                <a:gd name="connsiteY14" fmla="*/ 6813 h 10000"/>
                <a:gd name="connsiteX15" fmla="*/ 9829 w 10075"/>
                <a:gd name="connsiteY15" fmla="*/ 6861 h 10000"/>
                <a:gd name="connsiteX0" fmla="*/ 9736 w 9982"/>
                <a:gd name="connsiteY0" fmla="*/ 6861 h 10000"/>
                <a:gd name="connsiteX1" fmla="*/ 9767 w 9982"/>
                <a:gd name="connsiteY1" fmla="*/ 3762 h 10000"/>
                <a:gd name="connsiteX2" fmla="*/ 7706 w 9982"/>
                <a:gd name="connsiteY2" fmla="*/ 6431 h 10000"/>
                <a:gd name="connsiteX3" fmla="*/ 5702 w 9982"/>
                <a:gd name="connsiteY3" fmla="*/ 7225 h 10000"/>
                <a:gd name="connsiteX4" fmla="*/ 2174 w 9982"/>
                <a:gd name="connsiteY4" fmla="*/ 12 h 10000"/>
                <a:gd name="connsiteX5" fmla="*/ 838 w 9982"/>
                <a:gd name="connsiteY5" fmla="*/ 1314 h 10000"/>
                <a:gd name="connsiteX6" fmla="*/ 59 w 9982"/>
                <a:gd name="connsiteY6" fmla="*/ 2798 h 10000"/>
                <a:gd name="connsiteX7" fmla="*/ 58 w 9982"/>
                <a:gd name="connsiteY7" fmla="*/ 3546 h 10000"/>
                <a:gd name="connsiteX8" fmla="*/ 1622 w 9982"/>
                <a:gd name="connsiteY8" fmla="*/ 3063 h 10000"/>
                <a:gd name="connsiteX9" fmla="*/ 2459 w 9982"/>
                <a:gd name="connsiteY9" fmla="*/ 2458 h 10000"/>
                <a:gd name="connsiteX10" fmla="*/ 3592 w 9982"/>
                <a:gd name="connsiteY10" fmla="*/ 3984 h 10000"/>
                <a:gd name="connsiteX11" fmla="*/ 4891 w 9982"/>
                <a:gd name="connsiteY11" fmla="*/ 7512 h 10000"/>
                <a:gd name="connsiteX12" fmla="*/ 6604 w 9982"/>
                <a:gd name="connsiteY12" fmla="*/ 9990 h 10000"/>
                <a:gd name="connsiteX13" fmla="*/ 8254 w 9982"/>
                <a:gd name="connsiteY13" fmla="*/ 8973 h 10000"/>
                <a:gd name="connsiteX14" fmla="*/ 9518 w 9982"/>
                <a:gd name="connsiteY14" fmla="*/ 6813 h 10000"/>
                <a:gd name="connsiteX15" fmla="*/ 9736 w 9982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54 w 10000"/>
                <a:gd name="connsiteY0" fmla="*/ 6861 h 10000"/>
                <a:gd name="connsiteX1" fmla="*/ 9785 w 10000"/>
                <a:gd name="connsiteY1" fmla="*/ 3762 h 10000"/>
                <a:gd name="connsiteX2" fmla="*/ 7720 w 10000"/>
                <a:gd name="connsiteY2" fmla="*/ 6431 h 10000"/>
                <a:gd name="connsiteX3" fmla="*/ 5712 w 10000"/>
                <a:gd name="connsiteY3" fmla="*/ 7225 h 10000"/>
                <a:gd name="connsiteX4" fmla="*/ 2178 w 10000"/>
                <a:gd name="connsiteY4" fmla="*/ 12 h 10000"/>
                <a:gd name="connsiteX5" fmla="*/ 840 w 10000"/>
                <a:gd name="connsiteY5" fmla="*/ 1314 h 10000"/>
                <a:gd name="connsiteX6" fmla="*/ 59 w 10000"/>
                <a:gd name="connsiteY6" fmla="*/ 2798 h 10000"/>
                <a:gd name="connsiteX7" fmla="*/ 58 w 10000"/>
                <a:gd name="connsiteY7" fmla="*/ 3546 h 10000"/>
                <a:gd name="connsiteX8" fmla="*/ 1625 w 10000"/>
                <a:gd name="connsiteY8" fmla="*/ 3063 h 10000"/>
                <a:gd name="connsiteX9" fmla="*/ 2463 w 10000"/>
                <a:gd name="connsiteY9" fmla="*/ 2458 h 10000"/>
                <a:gd name="connsiteX10" fmla="*/ 3598 w 10000"/>
                <a:gd name="connsiteY10" fmla="*/ 3984 h 10000"/>
                <a:gd name="connsiteX11" fmla="*/ 4900 w 10000"/>
                <a:gd name="connsiteY11" fmla="*/ 7512 h 10000"/>
                <a:gd name="connsiteX12" fmla="*/ 6616 w 10000"/>
                <a:gd name="connsiteY12" fmla="*/ 9990 h 10000"/>
                <a:gd name="connsiteX13" fmla="*/ 8269 w 10000"/>
                <a:gd name="connsiteY13" fmla="*/ 8973 h 10000"/>
                <a:gd name="connsiteX14" fmla="*/ 9535 w 10000"/>
                <a:gd name="connsiteY14" fmla="*/ 6813 h 10000"/>
                <a:gd name="connsiteX15" fmla="*/ 9754 w 10000"/>
                <a:gd name="connsiteY15" fmla="*/ 6861 h 10000"/>
                <a:gd name="connsiteX0" fmla="*/ 9705 w 9951"/>
                <a:gd name="connsiteY0" fmla="*/ 6861 h 10000"/>
                <a:gd name="connsiteX1" fmla="*/ 9736 w 9951"/>
                <a:gd name="connsiteY1" fmla="*/ 3762 h 10000"/>
                <a:gd name="connsiteX2" fmla="*/ 7671 w 9951"/>
                <a:gd name="connsiteY2" fmla="*/ 6431 h 10000"/>
                <a:gd name="connsiteX3" fmla="*/ 5663 w 9951"/>
                <a:gd name="connsiteY3" fmla="*/ 7225 h 10000"/>
                <a:gd name="connsiteX4" fmla="*/ 2129 w 9951"/>
                <a:gd name="connsiteY4" fmla="*/ 12 h 10000"/>
                <a:gd name="connsiteX5" fmla="*/ 791 w 9951"/>
                <a:gd name="connsiteY5" fmla="*/ 1314 h 10000"/>
                <a:gd name="connsiteX6" fmla="*/ 10 w 9951"/>
                <a:gd name="connsiteY6" fmla="*/ 2798 h 10000"/>
                <a:gd name="connsiteX7" fmla="*/ 9 w 9951"/>
                <a:gd name="connsiteY7" fmla="*/ 3546 h 10000"/>
                <a:gd name="connsiteX8" fmla="*/ 1576 w 9951"/>
                <a:gd name="connsiteY8" fmla="*/ 3063 h 10000"/>
                <a:gd name="connsiteX9" fmla="*/ 2414 w 9951"/>
                <a:gd name="connsiteY9" fmla="*/ 2458 h 10000"/>
                <a:gd name="connsiteX10" fmla="*/ 3549 w 9951"/>
                <a:gd name="connsiteY10" fmla="*/ 3984 h 10000"/>
                <a:gd name="connsiteX11" fmla="*/ 4851 w 9951"/>
                <a:gd name="connsiteY11" fmla="*/ 7512 h 10000"/>
                <a:gd name="connsiteX12" fmla="*/ 6567 w 9951"/>
                <a:gd name="connsiteY12" fmla="*/ 9990 h 10000"/>
                <a:gd name="connsiteX13" fmla="*/ 8220 w 9951"/>
                <a:gd name="connsiteY13" fmla="*/ 8973 h 10000"/>
                <a:gd name="connsiteX14" fmla="*/ 9486 w 9951"/>
                <a:gd name="connsiteY14" fmla="*/ 6813 h 10000"/>
                <a:gd name="connsiteX15" fmla="*/ 9705 w 9951"/>
                <a:gd name="connsiteY15" fmla="*/ 6861 h 10000"/>
                <a:gd name="connsiteX0" fmla="*/ 9746 w 9993"/>
                <a:gd name="connsiteY0" fmla="*/ 6861 h 10000"/>
                <a:gd name="connsiteX1" fmla="*/ 9777 w 9993"/>
                <a:gd name="connsiteY1" fmla="*/ 3762 h 10000"/>
                <a:gd name="connsiteX2" fmla="*/ 7702 w 9993"/>
                <a:gd name="connsiteY2" fmla="*/ 6431 h 10000"/>
                <a:gd name="connsiteX3" fmla="*/ 5684 w 9993"/>
                <a:gd name="connsiteY3" fmla="*/ 7225 h 10000"/>
                <a:gd name="connsiteX4" fmla="*/ 2132 w 9993"/>
                <a:gd name="connsiteY4" fmla="*/ 12 h 10000"/>
                <a:gd name="connsiteX5" fmla="*/ 788 w 9993"/>
                <a:gd name="connsiteY5" fmla="*/ 1314 h 10000"/>
                <a:gd name="connsiteX6" fmla="*/ 3 w 9993"/>
                <a:gd name="connsiteY6" fmla="*/ 2798 h 10000"/>
                <a:gd name="connsiteX7" fmla="*/ 2 w 9993"/>
                <a:gd name="connsiteY7" fmla="*/ 3546 h 10000"/>
                <a:gd name="connsiteX8" fmla="*/ 1577 w 9993"/>
                <a:gd name="connsiteY8" fmla="*/ 3063 h 10000"/>
                <a:gd name="connsiteX9" fmla="*/ 2419 w 9993"/>
                <a:gd name="connsiteY9" fmla="*/ 2458 h 10000"/>
                <a:gd name="connsiteX10" fmla="*/ 3559 w 9993"/>
                <a:gd name="connsiteY10" fmla="*/ 3984 h 10000"/>
                <a:gd name="connsiteX11" fmla="*/ 4868 w 9993"/>
                <a:gd name="connsiteY11" fmla="*/ 7512 h 10000"/>
                <a:gd name="connsiteX12" fmla="*/ 6592 w 9993"/>
                <a:gd name="connsiteY12" fmla="*/ 9990 h 10000"/>
                <a:gd name="connsiteX13" fmla="*/ 8253 w 9993"/>
                <a:gd name="connsiteY13" fmla="*/ 8973 h 10000"/>
                <a:gd name="connsiteX14" fmla="*/ 9526 w 9993"/>
                <a:gd name="connsiteY14" fmla="*/ 6813 h 10000"/>
                <a:gd name="connsiteX15" fmla="*/ 9746 w 9993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30 w 10000"/>
                <a:gd name="connsiteY8" fmla="*/ 2196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9 w 10000"/>
                <a:gd name="connsiteY8" fmla="*/ 1112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6861 h 10000"/>
                <a:gd name="connsiteX1" fmla="*/ 9784 w 10000"/>
                <a:gd name="connsiteY1" fmla="*/ 3762 h 10000"/>
                <a:gd name="connsiteX2" fmla="*/ 7707 w 10000"/>
                <a:gd name="connsiteY2" fmla="*/ 6431 h 10000"/>
                <a:gd name="connsiteX3" fmla="*/ 5688 w 10000"/>
                <a:gd name="connsiteY3" fmla="*/ 7225 h 10000"/>
                <a:gd name="connsiteX4" fmla="*/ 2133 w 10000"/>
                <a:gd name="connsiteY4" fmla="*/ 12 h 10000"/>
                <a:gd name="connsiteX5" fmla="*/ 789 w 10000"/>
                <a:gd name="connsiteY5" fmla="*/ 1314 h 10000"/>
                <a:gd name="connsiteX6" fmla="*/ 3 w 10000"/>
                <a:gd name="connsiteY6" fmla="*/ 2798 h 10000"/>
                <a:gd name="connsiteX7" fmla="*/ 2 w 10000"/>
                <a:gd name="connsiteY7" fmla="*/ 3546 h 10000"/>
                <a:gd name="connsiteX8" fmla="*/ 1263 w 10000"/>
                <a:gd name="connsiteY8" fmla="*/ 1979 h 10000"/>
                <a:gd name="connsiteX9" fmla="*/ 2421 w 10000"/>
                <a:gd name="connsiteY9" fmla="*/ 2458 h 10000"/>
                <a:gd name="connsiteX10" fmla="*/ 3561 w 10000"/>
                <a:gd name="connsiteY10" fmla="*/ 3984 h 10000"/>
                <a:gd name="connsiteX11" fmla="*/ 4871 w 10000"/>
                <a:gd name="connsiteY11" fmla="*/ 7512 h 10000"/>
                <a:gd name="connsiteX12" fmla="*/ 6597 w 10000"/>
                <a:gd name="connsiteY12" fmla="*/ 9990 h 10000"/>
                <a:gd name="connsiteX13" fmla="*/ 8259 w 10000"/>
                <a:gd name="connsiteY13" fmla="*/ 8973 h 10000"/>
                <a:gd name="connsiteX14" fmla="*/ 9533 w 10000"/>
                <a:gd name="connsiteY14" fmla="*/ 6813 h 10000"/>
                <a:gd name="connsiteX15" fmla="*/ 9753 w 10000"/>
                <a:gd name="connsiteY15" fmla="*/ 6861 h 10000"/>
                <a:gd name="connsiteX0" fmla="*/ 9753 w 10000"/>
                <a:gd name="connsiteY0" fmla="*/ 5650 h 8789"/>
                <a:gd name="connsiteX1" fmla="*/ 9784 w 10000"/>
                <a:gd name="connsiteY1" fmla="*/ 2551 h 8789"/>
                <a:gd name="connsiteX2" fmla="*/ 7707 w 10000"/>
                <a:gd name="connsiteY2" fmla="*/ 5220 h 8789"/>
                <a:gd name="connsiteX3" fmla="*/ 5688 w 10000"/>
                <a:gd name="connsiteY3" fmla="*/ 6014 h 8789"/>
                <a:gd name="connsiteX4" fmla="*/ 2123 w 10000"/>
                <a:gd name="connsiteY4" fmla="*/ 210 h 8789"/>
                <a:gd name="connsiteX5" fmla="*/ 789 w 10000"/>
                <a:gd name="connsiteY5" fmla="*/ 103 h 8789"/>
                <a:gd name="connsiteX6" fmla="*/ 3 w 10000"/>
                <a:gd name="connsiteY6" fmla="*/ 1587 h 8789"/>
                <a:gd name="connsiteX7" fmla="*/ 2 w 10000"/>
                <a:gd name="connsiteY7" fmla="*/ 2335 h 8789"/>
                <a:gd name="connsiteX8" fmla="*/ 1263 w 10000"/>
                <a:gd name="connsiteY8" fmla="*/ 768 h 8789"/>
                <a:gd name="connsiteX9" fmla="*/ 2421 w 10000"/>
                <a:gd name="connsiteY9" fmla="*/ 1247 h 8789"/>
                <a:gd name="connsiteX10" fmla="*/ 3561 w 10000"/>
                <a:gd name="connsiteY10" fmla="*/ 2773 h 8789"/>
                <a:gd name="connsiteX11" fmla="*/ 4871 w 10000"/>
                <a:gd name="connsiteY11" fmla="*/ 6301 h 8789"/>
                <a:gd name="connsiteX12" fmla="*/ 6597 w 10000"/>
                <a:gd name="connsiteY12" fmla="*/ 8779 h 8789"/>
                <a:gd name="connsiteX13" fmla="*/ 8259 w 10000"/>
                <a:gd name="connsiteY13" fmla="*/ 7762 h 8789"/>
                <a:gd name="connsiteX14" fmla="*/ 9533 w 10000"/>
                <a:gd name="connsiteY14" fmla="*/ 5602 h 8789"/>
                <a:gd name="connsiteX15" fmla="*/ 9753 w 10000"/>
                <a:gd name="connsiteY15" fmla="*/ 5650 h 8789"/>
                <a:gd name="connsiteX0" fmla="*/ 9753 w 10000"/>
                <a:gd name="connsiteY0" fmla="*/ 7560 h 11132"/>
                <a:gd name="connsiteX1" fmla="*/ 9784 w 10000"/>
                <a:gd name="connsiteY1" fmla="*/ 4034 h 11132"/>
                <a:gd name="connsiteX2" fmla="*/ 7707 w 10000"/>
                <a:gd name="connsiteY2" fmla="*/ 7071 h 11132"/>
                <a:gd name="connsiteX3" fmla="*/ 5688 w 10000"/>
                <a:gd name="connsiteY3" fmla="*/ 7975 h 11132"/>
                <a:gd name="connsiteX4" fmla="*/ 2196 w 10000"/>
                <a:gd name="connsiteY4" fmla="*/ 15 h 11132"/>
                <a:gd name="connsiteX5" fmla="*/ 789 w 10000"/>
                <a:gd name="connsiteY5" fmla="*/ 1249 h 11132"/>
                <a:gd name="connsiteX6" fmla="*/ 3 w 10000"/>
                <a:gd name="connsiteY6" fmla="*/ 2938 h 11132"/>
                <a:gd name="connsiteX7" fmla="*/ 2 w 10000"/>
                <a:gd name="connsiteY7" fmla="*/ 3789 h 11132"/>
                <a:gd name="connsiteX8" fmla="*/ 1263 w 10000"/>
                <a:gd name="connsiteY8" fmla="*/ 2006 h 11132"/>
                <a:gd name="connsiteX9" fmla="*/ 2421 w 10000"/>
                <a:gd name="connsiteY9" fmla="*/ 2551 h 11132"/>
                <a:gd name="connsiteX10" fmla="*/ 3561 w 10000"/>
                <a:gd name="connsiteY10" fmla="*/ 4287 h 11132"/>
                <a:gd name="connsiteX11" fmla="*/ 4871 w 10000"/>
                <a:gd name="connsiteY11" fmla="*/ 8301 h 11132"/>
                <a:gd name="connsiteX12" fmla="*/ 6597 w 10000"/>
                <a:gd name="connsiteY12" fmla="*/ 11121 h 11132"/>
                <a:gd name="connsiteX13" fmla="*/ 8259 w 10000"/>
                <a:gd name="connsiteY13" fmla="*/ 9963 h 11132"/>
                <a:gd name="connsiteX14" fmla="*/ 9533 w 10000"/>
                <a:gd name="connsiteY14" fmla="*/ 7506 h 11132"/>
                <a:gd name="connsiteX15" fmla="*/ 9753 w 10000"/>
                <a:gd name="connsiteY15" fmla="*/ 7560 h 11132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21 w 10000"/>
                <a:gd name="connsiteY9" fmla="*/ 255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36 w 10000"/>
                <a:gd name="connsiteY9" fmla="*/ 1815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61 w 10000"/>
                <a:gd name="connsiteY10" fmla="*/ 4291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64 h 11136"/>
                <a:gd name="connsiteX1" fmla="*/ 9784 w 10000"/>
                <a:gd name="connsiteY1" fmla="*/ 4038 h 11136"/>
                <a:gd name="connsiteX2" fmla="*/ 7707 w 10000"/>
                <a:gd name="connsiteY2" fmla="*/ 7075 h 11136"/>
                <a:gd name="connsiteX3" fmla="*/ 5688 w 10000"/>
                <a:gd name="connsiteY3" fmla="*/ 7979 h 11136"/>
                <a:gd name="connsiteX4" fmla="*/ 2196 w 10000"/>
                <a:gd name="connsiteY4" fmla="*/ 19 h 11136"/>
                <a:gd name="connsiteX5" fmla="*/ 789 w 10000"/>
                <a:gd name="connsiteY5" fmla="*/ 1253 h 11136"/>
                <a:gd name="connsiteX6" fmla="*/ 3 w 10000"/>
                <a:gd name="connsiteY6" fmla="*/ 2942 h 11136"/>
                <a:gd name="connsiteX7" fmla="*/ 2 w 10000"/>
                <a:gd name="connsiteY7" fmla="*/ 3793 h 11136"/>
                <a:gd name="connsiteX8" fmla="*/ 1263 w 10000"/>
                <a:gd name="connsiteY8" fmla="*/ 2010 h 11136"/>
                <a:gd name="connsiteX9" fmla="*/ 2461 w 10000"/>
                <a:gd name="connsiteY9" fmla="*/ 2390 h 11136"/>
                <a:gd name="connsiteX10" fmla="*/ 3549 w 10000"/>
                <a:gd name="connsiteY10" fmla="*/ 4784 h 11136"/>
                <a:gd name="connsiteX11" fmla="*/ 4871 w 10000"/>
                <a:gd name="connsiteY11" fmla="*/ 8305 h 11136"/>
                <a:gd name="connsiteX12" fmla="*/ 6597 w 10000"/>
                <a:gd name="connsiteY12" fmla="*/ 11125 h 11136"/>
                <a:gd name="connsiteX13" fmla="*/ 8259 w 10000"/>
                <a:gd name="connsiteY13" fmla="*/ 9967 h 11136"/>
                <a:gd name="connsiteX14" fmla="*/ 9533 w 10000"/>
                <a:gd name="connsiteY14" fmla="*/ 7510 h 11136"/>
                <a:gd name="connsiteX15" fmla="*/ 9753 w 10000"/>
                <a:gd name="connsiteY15" fmla="*/ 7564 h 11136"/>
                <a:gd name="connsiteX0" fmla="*/ 9753 w 10000"/>
                <a:gd name="connsiteY0" fmla="*/ 7548 h 11120"/>
                <a:gd name="connsiteX1" fmla="*/ 9784 w 10000"/>
                <a:gd name="connsiteY1" fmla="*/ 4022 h 11120"/>
                <a:gd name="connsiteX2" fmla="*/ 7707 w 10000"/>
                <a:gd name="connsiteY2" fmla="*/ 7059 h 11120"/>
                <a:gd name="connsiteX3" fmla="*/ 5688 w 10000"/>
                <a:gd name="connsiteY3" fmla="*/ 7963 h 11120"/>
                <a:gd name="connsiteX4" fmla="*/ 3359 w 10000"/>
                <a:gd name="connsiteY4" fmla="*/ 1503 h 11120"/>
                <a:gd name="connsiteX5" fmla="*/ 2196 w 10000"/>
                <a:gd name="connsiteY5" fmla="*/ 3 h 11120"/>
                <a:gd name="connsiteX6" fmla="*/ 789 w 10000"/>
                <a:gd name="connsiteY6" fmla="*/ 1237 h 11120"/>
                <a:gd name="connsiteX7" fmla="*/ 3 w 10000"/>
                <a:gd name="connsiteY7" fmla="*/ 2926 h 11120"/>
                <a:gd name="connsiteX8" fmla="*/ 2 w 10000"/>
                <a:gd name="connsiteY8" fmla="*/ 3777 h 11120"/>
                <a:gd name="connsiteX9" fmla="*/ 1263 w 10000"/>
                <a:gd name="connsiteY9" fmla="*/ 1994 h 11120"/>
                <a:gd name="connsiteX10" fmla="*/ 2461 w 10000"/>
                <a:gd name="connsiteY10" fmla="*/ 2374 h 11120"/>
                <a:gd name="connsiteX11" fmla="*/ 3549 w 10000"/>
                <a:gd name="connsiteY11" fmla="*/ 4768 h 11120"/>
                <a:gd name="connsiteX12" fmla="*/ 4871 w 10000"/>
                <a:gd name="connsiteY12" fmla="*/ 8289 h 11120"/>
                <a:gd name="connsiteX13" fmla="*/ 6597 w 10000"/>
                <a:gd name="connsiteY13" fmla="*/ 11109 h 11120"/>
                <a:gd name="connsiteX14" fmla="*/ 8259 w 10000"/>
                <a:gd name="connsiteY14" fmla="*/ 9951 h 11120"/>
                <a:gd name="connsiteX15" fmla="*/ 9533 w 10000"/>
                <a:gd name="connsiteY15" fmla="*/ 7494 h 11120"/>
                <a:gd name="connsiteX16" fmla="*/ 9753 w 10000"/>
                <a:gd name="connsiteY16" fmla="*/ 7548 h 11120"/>
                <a:gd name="connsiteX0" fmla="*/ 9753 w 10000"/>
                <a:gd name="connsiteY0" fmla="*/ 7548 h 11259"/>
                <a:gd name="connsiteX1" fmla="*/ 9784 w 10000"/>
                <a:gd name="connsiteY1" fmla="*/ 4022 h 11259"/>
                <a:gd name="connsiteX2" fmla="*/ 7707 w 10000"/>
                <a:gd name="connsiteY2" fmla="*/ 7059 h 11259"/>
                <a:gd name="connsiteX3" fmla="*/ 5688 w 10000"/>
                <a:gd name="connsiteY3" fmla="*/ 7963 h 11259"/>
                <a:gd name="connsiteX4" fmla="*/ 3359 w 10000"/>
                <a:gd name="connsiteY4" fmla="*/ 1503 h 11259"/>
                <a:gd name="connsiteX5" fmla="*/ 2196 w 10000"/>
                <a:gd name="connsiteY5" fmla="*/ 3 h 11259"/>
                <a:gd name="connsiteX6" fmla="*/ 789 w 10000"/>
                <a:gd name="connsiteY6" fmla="*/ 1237 h 11259"/>
                <a:gd name="connsiteX7" fmla="*/ 3 w 10000"/>
                <a:gd name="connsiteY7" fmla="*/ 2926 h 11259"/>
                <a:gd name="connsiteX8" fmla="*/ 2 w 10000"/>
                <a:gd name="connsiteY8" fmla="*/ 3777 h 11259"/>
                <a:gd name="connsiteX9" fmla="*/ 1263 w 10000"/>
                <a:gd name="connsiteY9" fmla="*/ 1994 h 11259"/>
                <a:gd name="connsiteX10" fmla="*/ 2461 w 10000"/>
                <a:gd name="connsiteY10" fmla="*/ 2374 h 11259"/>
                <a:gd name="connsiteX11" fmla="*/ 3549 w 10000"/>
                <a:gd name="connsiteY11" fmla="*/ 4768 h 11259"/>
                <a:gd name="connsiteX12" fmla="*/ 4886 w 10000"/>
                <a:gd name="connsiteY12" fmla="*/ 7220 h 11259"/>
                <a:gd name="connsiteX13" fmla="*/ 6597 w 10000"/>
                <a:gd name="connsiteY13" fmla="*/ 11109 h 11259"/>
                <a:gd name="connsiteX14" fmla="*/ 8259 w 10000"/>
                <a:gd name="connsiteY14" fmla="*/ 9951 h 11259"/>
                <a:gd name="connsiteX15" fmla="*/ 9533 w 10000"/>
                <a:gd name="connsiteY15" fmla="*/ 7494 h 11259"/>
                <a:gd name="connsiteX16" fmla="*/ 9753 w 10000"/>
                <a:gd name="connsiteY16" fmla="*/ 7548 h 11259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88 w 10000"/>
                <a:gd name="connsiteY3" fmla="*/ 7963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669 w 10000"/>
                <a:gd name="connsiteY3" fmla="*/ 9196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1196"/>
                <a:gd name="connsiteX1" fmla="*/ 9784 w 10000"/>
                <a:gd name="connsiteY1" fmla="*/ 4022 h 11196"/>
                <a:gd name="connsiteX2" fmla="*/ 7707 w 10000"/>
                <a:gd name="connsiteY2" fmla="*/ 7059 h 11196"/>
                <a:gd name="connsiteX3" fmla="*/ 5733 w 10000"/>
                <a:gd name="connsiteY3" fmla="*/ 8292 h 11196"/>
                <a:gd name="connsiteX4" fmla="*/ 3359 w 10000"/>
                <a:gd name="connsiteY4" fmla="*/ 1503 h 11196"/>
                <a:gd name="connsiteX5" fmla="*/ 2196 w 10000"/>
                <a:gd name="connsiteY5" fmla="*/ 3 h 11196"/>
                <a:gd name="connsiteX6" fmla="*/ 789 w 10000"/>
                <a:gd name="connsiteY6" fmla="*/ 1237 h 11196"/>
                <a:gd name="connsiteX7" fmla="*/ 3 w 10000"/>
                <a:gd name="connsiteY7" fmla="*/ 2926 h 11196"/>
                <a:gd name="connsiteX8" fmla="*/ 2 w 10000"/>
                <a:gd name="connsiteY8" fmla="*/ 3777 h 11196"/>
                <a:gd name="connsiteX9" fmla="*/ 1263 w 10000"/>
                <a:gd name="connsiteY9" fmla="*/ 1994 h 11196"/>
                <a:gd name="connsiteX10" fmla="*/ 2461 w 10000"/>
                <a:gd name="connsiteY10" fmla="*/ 2374 h 11196"/>
                <a:gd name="connsiteX11" fmla="*/ 3549 w 10000"/>
                <a:gd name="connsiteY11" fmla="*/ 4768 h 11196"/>
                <a:gd name="connsiteX12" fmla="*/ 4886 w 10000"/>
                <a:gd name="connsiteY12" fmla="*/ 8165 h 11196"/>
                <a:gd name="connsiteX13" fmla="*/ 6597 w 10000"/>
                <a:gd name="connsiteY13" fmla="*/ 11109 h 11196"/>
                <a:gd name="connsiteX14" fmla="*/ 8259 w 10000"/>
                <a:gd name="connsiteY14" fmla="*/ 9951 h 11196"/>
                <a:gd name="connsiteX15" fmla="*/ 9533 w 10000"/>
                <a:gd name="connsiteY15" fmla="*/ 7494 h 11196"/>
                <a:gd name="connsiteX16" fmla="*/ 9753 w 10000"/>
                <a:gd name="connsiteY16" fmla="*/ 7548 h 11196"/>
                <a:gd name="connsiteX0" fmla="*/ 9753 w 10000"/>
                <a:gd name="connsiteY0" fmla="*/ 7548 h 10074"/>
                <a:gd name="connsiteX1" fmla="*/ 9784 w 10000"/>
                <a:gd name="connsiteY1" fmla="*/ 4022 h 10074"/>
                <a:gd name="connsiteX2" fmla="*/ 7707 w 10000"/>
                <a:gd name="connsiteY2" fmla="*/ 7059 h 10074"/>
                <a:gd name="connsiteX3" fmla="*/ 5733 w 10000"/>
                <a:gd name="connsiteY3" fmla="*/ 8292 h 10074"/>
                <a:gd name="connsiteX4" fmla="*/ 3359 w 10000"/>
                <a:gd name="connsiteY4" fmla="*/ 1503 h 10074"/>
                <a:gd name="connsiteX5" fmla="*/ 2196 w 10000"/>
                <a:gd name="connsiteY5" fmla="*/ 3 h 10074"/>
                <a:gd name="connsiteX6" fmla="*/ 789 w 10000"/>
                <a:gd name="connsiteY6" fmla="*/ 1237 h 10074"/>
                <a:gd name="connsiteX7" fmla="*/ 3 w 10000"/>
                <a:gd name="connsiteY7" fmla="*/ 2926 h 10074"/>
                <a:gd name="connsiteX8" fmla="*/ 2 w 10000"/>
                <a:gd name="connsiteY8" fmla="*/ 3777 h 10074"/>
                <a:gd name="connsiteX9" fmla="*/ 1263 w 10000"/>
                <a:gd name="connsiteY9" fmla="*/ 1994 h 10074"/>
                <a:gd name="connsiteX10" fmla="*/ 2461 w 10000"/>
                <a:gd name="connsiteY10" fmla="*/ 2374 h 10074"/>
                <a:gd name="connsiteX11" fmla="*/ 3549 w 10000"/>
                <a:gd name="connsiteY11" fmla="*/ 4768 h 10074"/>
                <a:gd name="connsiteX12" fmla="*/ 4886 w 10000"/>
                <a:gd name="connsiteY12" fmla="*/ 8165 h 10074"/>
                <a:gd name="connsiteX13" fmla="*/ 6614 w 10000"/>
                <a:gd name="connsiteY13" fmla="*/ 9547 h 10074"/>
                <a:gd name="connsiteX14" fmla="*/ 8259 w 10000"/>
                <a:gd name="connsiteY14" fmla="*/ 9951 h 10074"/>
                <a:gd name="connsiteX15" fmla="*/ 9533 w 10000"/>
                <a:gd name="connsiteY15" fmla="*/ 7494 h 10074"/>
                <a:gd name="connsiteX16" fmla="*/ 9753 w 10000"/>
                <a:gd name="connsiteY16" fmla="*/ 7548 h 10074"/>
                <a:gd name="connsiteX0" fmla="*/ 9753 w 10000"/>
                <a:gd name="connsiteY0" fmla="*/ 7548 h 10374"/>
                <a:gd name="connsiteX1" fmla="*/ 9784 w 10000"/>
                <a:gd name="connsiteY1" fmla="*/ 4022 h 10374"/>
                <a:gd name="connsiteX2" fmla="*/ 7707 w 10000"/>
                <a:gd name="connsiteY2" fmla="*/ 7059 h 10374"/>
                <a:gd name="connsiteX3" fmla="*/ 5733 w 10000"/>
                <a:gd name="connsiteY3" fmla="*/ 8292 h 10374"/>
                <a:gd name="connsiteX4" fmla="*/ 3359 w 10000"/>
                <a:gd name="connsiteY4" fmla="*/ 1503 h 10374"/>
                <a:gd name="connsiteX5" fmla="*/ 2196 w 10000"/>
                <a:gd name="connsiteY5" fmla="*/ 3 h 10374"/>
                <a:gd name="connsiteX6" fmla="*/ 789 w 10000"/>
                <a:gd name="connsiteY6" fmla="*/ 1237 h 10374"/>
                <a:gd name="connsiteX7" fmla="*/ 3 w 10000"/>
                <a:gd name="connsiteY7" fmla="*/ 2926 h 10374"/>
                <a:gd name="connsiteX8" fmla="*/ 2 w 10000"/>
                <a:gd name="connsiteY8" fmla="*/ 3777 h 10374"/>
                <a:gd name="connsiteX9" fmla="*/ 1263 w 10000"/>
                <a:gd name="connsiteY9" fmla="*/ 1994 h 10374"/>
                <a:gd name="connsiteX10" fmla="*/ 2461 w 10000"/>
                <a:gd name="connsiteY10" fmla="*/ 2374 h 10374"/>
                <a:gd name="connsiteX11" fmla="*/ 3549 w 10000"/>
                <a:gd name="connsiteY11" fmla="*/ 4768 h 10374"/>
                <a:gd name="connsiteX12" fmla="*/ 4886 w 10000"/>
                <a:gd name="connsiteY12" fmla="*/ 8165 h 10374"/>
                <a:gd name="connsiteX13" fmla="*/ 6614 w 10000"/>
                <a:gd name="connsiteY13" fmla="*/ 10205 h 10374"/>
                <a:gd name="connsiteX14" fmla="*/ 8259 w 10000"/>
                <a:gd name="connsiteY14" fmla="*/ 9951 h 10374"/>
                <a:gd name="connsiteX15" fmla="*/ 9533 w 10000"/>
                <a:gd name="connsiteY15" fmla="*/ 7494 h 10374"/>
                <a:gd name="connsiteX16" fmla="*/ 9753 w 10000"/>
                <a:gd name="connsiteY16" fmla="*/ 7548 h 10374"/>
                <a:gd name="connsiteX0" fmla="*/ 9753 w 10000"/>
                <a:gd name="connsiteY0" fmla="*/ 7548 h 10252"/>
                <a:gd name="connsiteX1" fmla="*/ 9784 w 10000"/>
                <a:gd name="connsiteY1" fmla="*/ 4022 h 10252"/>
                <a:gd name="connsiteX2" fmla="*/ 7707 w 10000"/>
                <a:gd name="connsiteY2" fmla="*/ 7059 h 10252"/>
                <a:gd name="connsiteX3" fmla="*/ 5733 w 10000"/>
                <a:gd name="connsiteY3" fmla="*/ 8292 h 10252"/>
                <a:gd name="connsiteX4" fmla="*/ 3359 w 10000"/>
                <a:gd name="connsiteY4" fmla="*/ 1503 h 10252"/>
                <a:gd name="connsiteX5" fmla="*/ 2196 w 10000"/>
                <a:gd name="connsiteY5" fmla="*/ 3 h 10252"/>
                <a:gd name="connsiteX6" fmla="*/ 789 w 10000"/>
                <a:gd name="connsiteY6" fmla="*/ 1237 h 10252"/>
                <a:gd name="connsiteX7" fmla="*/ 3 w 10000"/>
                <a:gd name="connsiteY7" fmla="*/ 2926 h 10252"/>
                <a:gd name="connsiteX8" fmla="*/ 2 w 10000"/>
                <a:gd name="connsiteY8" fmla="*/ 3777 h 10252"/>
                <a:gd name="connsiteX9" fmla="*/ 1263 w 10000"/>
                <a:gd name="connsiteY9" fmla="*/ 1994 h 10252"/>
                <a:gd name="connsiteX10" fmla="*/ 2461 w 10000"/>
                <a:gd name="connsiteY10" fmla="*/ 2374 h 10252"/>
                <a:gd name="connsiteX11" fmla="*/ 3549 w 10000"/>
                <a:gd name="connsiteY11" fmla="*/ 4768 h 10252"/>
                <a:gd name="connsiteX12" fmla="*/ 4886 w 10000"/>
                <a:gd name="connsiteY12" fmla="*/ 8165 h 10252"/>
                <a:gd name="connsiteX13" fmla="*/ 6614 w 10000"/>
                <a:gd name="connsiteY13" fmla="*/ 10205 h 10252"/>
                <a:gd name="connsiteX14" fmla="*/ 8259 w 10000"/>
                <a:gd name="connsiteY14" fmla="*/ 9951 h 10252"/>
                <a:gd name="connsiteX15" fmla="*/ 9533 w 10000"/>
                <a:gd name="connsiteY15" fmla="*/ 7494 h 10252"/>
                <a:gd name="connsiteX16" fmla="*/ 9753 w 10000"/>
                <a:gd name="connsiteY16" fmla="*/ 7548 h 10252"/>
                <a:gd name="connsiteX0" fmla="*/ 9753 w 10000"/>
                <a:gd name="connsiteY0" fmla="*/ 7548 h 10268"/>
                <a:gd name="connsiteX1" fmla="*/ 9784 w 10000"/>
                <a:gd name="connsiteY1" fmla="*/ 4022 h 10268"/>
                <a:gd name="connsiteX2" fmla="*/ 7707 w 10000"/>
                <a:gd name="connsiteY2" fmla="*/ 7059 h 10268"/>
                <a:gd name="connsiteX3" fmla="*/ 5733 w 10000"/>
                <a:gd name="connsiteY3" fmla="*/ 8292 h 10268"/>
                <a:gd name="connsiteX4" fmla="*/ 3359 w 10000"/>
                <a:gd name="connsiteY4" fmla="*/ 1503 h 10268"/>
                <a:gd name="connsiteX5" fmla="*/ 2196 w 10000"/>
                <a:gd name="connsiteY5" fmla="*/ 3 h 10268"/>
                <a:gd name="connsiteX6" fmla="*/ 789 w 10000"/>
                <a:gd name="connsiteY6" fmla="*/ 1237 h 10268"/>
                <a:gd name="connsiteX7" fmla="*/ 3 w 10000"/>
                <a:gd name="connsiteY7" fmla="*/ 2926 h 10268"/>
                <a:gd name="connsiteX8" fmla="*/ 2 w 10000"/>
                <a:gd name="connsiteY8" fmla="*/ 3777 h 10268"/>
                <a:gd name="connsiteX9" fmla="*/ 1263 w 10000"/>
                <a:gd name="connsiteY9" fmla="*/ 1994 h 10268"/>
                <a:gd name="connsiteX10" fmla="*/ 2461 w 10000"/>
                <a:gd name="connsiteY10" fmla="*/ 2374 h 10268"/>
                <a:gd name="connsiteX11" fmla="*/ 3549 w 10000"/>
                <a:gd name="connsiteY11" fmla="*/ 4768 h 10268"/>
                <a:gd name="connsiteX12" fmla="*/ 4886 w 10000"/>
                <a:gd name="connsiteY12" fmla="*/ 8165 h 10268"/>
                <a:gd name="connsiteX13" fmla="*/ 6614 w 10000"/>
                <a:gd name="connsiteY13" fmla="*/ 10205 h 10268"/>
                <a:gd name="connsiteX14" fmla="*/ 8259 w 10000"/>
                <a:gd name="connsiteY14" fmla="*/ 9951 h 10268"/>
                <a:gd name="connsiteX15" fmla="*/ 9533 w 10000"/>
                <a:gd name="connsiteY15" fmla="*/ 7494 h 10268"/>
                <a:gd name="connsiteX16" fmla="*/ 9753 w 10000"/>
                <a:gd name="connsiteY16" fmla="*/ 7548 h 10268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7059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3 w 10000"/>
                <a:gd name="connsiteY2" fmla="*/ 8415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36"/>
                <a:gd name="connsiteX1" fmla="*/ 9784 w 10000"/>
                <a:gd name="connsiteY1" fmla="*/ 4022 h 10236"/>
                <a:gd name="connsiteX2" fmla="*/ 7707 w 10000"/>
                <a:gd name="connsiteY2" fmla="*/ 8168 h 10236"/>
                <a:gd name="connsiteX3" fmla="*/ 5733 w 10000"/>
                <a:gd name="connsiteY3" fmla="*/ 8292 h 10236"/>
                <a:gd name="connsiteX4" fmla="*/ 3359 w 10000"/>
                <a:gd name="connsiteY4" fmla="*/ 1503 h 10236"/>
                <a:gd name="connsiteX5" fmla="*/ 2196 w 10000"/>
                <a:gd name="connsiteY5" fmla="*/ 3 h 10236"/>
                <a:gd name="connsiteX6" fmla="*/ 789 w 10000"/>
                <a:gd name="connsiteY6" fmla="*/ 1237 h 10236"/>
                <a:gd name="connsiteX7" fmla="*/ 3 w 10000"/>
                <a:gd name="connsiteY7" fmla="*/ 2926 h 10236"/>
                <a:gd name="connsiteX8" fmla="*/ 2 w 10000"/>
                <a:gd name="connsiteY8" fmla="*/ 3777 h 10236"/>
                <a:gd name="connsiteX9" fmla="*/ 1263 w 10000"/>
                <a:gd name="connsiteY9" fmla="*/ 1994 h 10236"/>
                <a:gd name="connsiteX10" fmla="*/ 2461 w 10000"/>
                <a:gd name="connsiteY10" fmla="*/ 2374 h 10236"/>
                <a:gd name="connsiteX11" fmla="*/ 3549 w 10000"/>
                <a:gd name="connsiteY11" fmla="*/ 4768 h 10236"/>
                <a:gd name="connsiteX12" fmla="*/ 4886 w 10000"/>
                <a:gd name="connsiteY12" fmla="*/ 8165 h 10236"/>
                <a:gd name="connsiteX13" fmla="*/ 6614 w 10000"/>
                <a:gd name="connsiteY13" fmla="*/ 10205 h 10236"/>
                <a:gd name="connsiteX14" fmla="*/ 8259 w 10000"/>
                <a:gd name="connsiteY14" fmla="*/ 9951 h 10236"/>
                <a:gd name="connsiteX15" fmla="*/ 9533 w 10000"/>
                <a:gd name="connsiteY15" fmla="*/ 7494 h 10236"/>
                <a:gd name="connsiteX16" fmla="*/ 9753 w 10000"/>
                <a:gd name="connsiteY16" fmla="*/ 7548 h 10236"/>
                <a:gd name="connsiteX0" fmla="*/ 9753 w 10000"/>
                <a:gd name="connsiteY0" fmla="*/ 7548 h 10214"/>
                <a:gd name="connsiteX1" fmla="*/ 9784 w 10000"/>
                <a:gd name="connsiteY1" fmla="*/ 4022 h 10214"/>
                <a:gd name="connsiteX2" fmla="*/ 7707 w 10000"/>
                <a:gd name="connsiteY2" fmla="*/ 8168 h 10214"/>
                <a:gd name="connsiteX3" fmla="*/ 5733 w 10000"/>
                <a:gd name="connsiteY3" fmla="*/ 8292 h 10214"/>
                <a:gd name="connsiteX4" fmla="*/ 3359 w 10000"/>
                <a:gd name="connsiteY4" fmla="*/ 1503 h 10214"/>
                <a:gd name="connsiteX5" fmla="*/ 2196 w 10000"/>
                <a:gd name="connsiteY5" fmla="*/ 3 h 10214"/>
                <a:gd name="connsiteX6" fmla="*/ 789 w 10000"/>
                <a:gd name="connsiteY6" fmla="*/ 1237 h 10214"/>
                <a:gd name="connsiteX7" fmla="*/ 3 w 10000"/>
                <a:gd name="connsiteY7" fmla="*/ 2926 h 10214"/>
                <a:gd name="connsiteX8" fmla="*/ 2 w 10000"/>
                <a:gd name="connsiteY8" fmla="*/ 3777 h 10214"/>
                <a:gd name="connsiteX9" fmla="*/ 1263 w 10000"/>
                <a:gd name="connsiteY9" fmla="*/ 1994 h 10214"/>
                <a:gd name="connsiteX10" fmla="*/ 2461 w 10000"/>
                <a:gd name="connsiteY10" fmla="*/ 2374 h 10214"/>
                <a:gd name="connsiteX11" fmla="*/ 3549 w 10000"/>
                <a:gd name="connsiteY11" fmla="*/ 4768 h 10214"/>
                <a:gd name="connsiteX12" fmla="*/ 4886 w 10000"/>
                <a:gd name="connsiteY12" fmla="*/ 8165 h 10214"/>
                <a:gd name="connsiteX13" fmla="*/ 6614 w 10000"/>
                <a:gd name="connsiteY13" fmla="*/ 10205 h 10214"/>
                <a:gd name="connsiteX14" fmla="*/ 8278 w 10000"/>
                <a:gd name="connsiteY14" fmla="*/ 8882 h 10214"/>
                <a:gd name="connsiteX15" fmla="*/ 9533 w 10000"/>
                <a:gd name="connsiteY15" fmla="*/ 7494 h 10214"/>
                <a:gd name="connsiteX16" fmla="*/ 9753 w 10000"/>
                <a:gd name="connsiteY16" fmla="*/ 7548 h 10214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6 w 10000"/>
                <a:gd name="connsiteY14" fmla="*/ 818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16"/>
                <a:gd name="connsiteX1" fmla="*/ 9784 w 10000"/>
                <a:gd name="connsiteY1" fmla="*/ 4022 h 10216"/>
                <a:gd name="connsiteX2" fmla="*/ 7707 w 10000"/>
                <a:gd name="connsiteY2" fmla="*/ 8168 h 10216"/>
                <a:gd name="connsiteX3" fmla="*/ 5733 w 10000"/>
                <a:gd name="connsiteY3" fmla="*/ 8292 h 10216"/>
                <a:gd name="connsiteX4" fmla="*/ 3359 w 10000"/>
                <a:gd name="connsiteY4" fmla="*/ 1503 h 10216"/>
                <a:gd name="connsiteX5" fmla="*/ 2196 w 10000"/>
                <a:gd name="connsiteY5" fmla="*/ 3 h 10216"/>
                <a:gd name="connsiteX6" fmla="*/ 789 w 10000"/>
                <a:gd name="connsiteY6" fmla="*/ 1237 h 10216"/>
                <a:gd name="connsiteX7" fmla="*/ 3 w 10000"/>
                <a:gd name="connsiteY7" fmla="*/ 2926 h 10216"/>
                <a:gd name="connsiteX8" fmla="*/ 2 w 10000"/>
                <a:gd name="connsiteY8" fmla="*/ 3777 h 10216"/>
                <a:gd name="connsiteX9" fmla="*/ 1263 w 10000"/>
                <a:gd name="connsiteY9" fmla="*/ 1994 h 10216"/>
                <a:gd name="connsiteX10" fmla="*/ 2461 w 10000"/>
                <a:gd name="connsiteY10" fmla="*/ 2374 h 10216"/>
                <a:gd name="connsiteX11" fmla="*/ 3549 w 10000"/>
                <a:gd name="connsiteY11" fmla="*/ 4768 h 10216"/>
                <a:gd name="connsiteX12" fmla="*/ 4886 w 10000"/>
                <a:gd name="connsiteY12" fmla="*/ 8165 h 10216"/>
                <a:gd name="connsiteX13" fmla="*/ 6614 w 10000"/>
                <a:gd name="connsiteY13" fmla="*/ 10205 h 10216"/>
                <a:gd name="connsiteX14" fmla="*/ 8288 w 10000"/>
                <a:gd name="connsiteY14" fmla="*/ 8923 h 10216"/>
                <a:gd name="connsiteX15" fmla="*/ 9533 w 10000"/>
                <a:gd name="connsiteY15" fmla="*/ 7494 h 10216"/>
                <a:gd name="connsiteX16" fmla="*/ 9753 w 10000"/>
                <a:gd name="connsiteY16" fmla="*/ 7548 h 10216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168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753 w 10000"/>
                <a:gd name="connsiteY0" fmla="*/ 7548 h 10205"/>
                <a:gd name="connsiteX1" fmla="*/ 9784 w 10000"/>
                <a:gd name="connsiteY1" fmla="*/ 4022 h 10205"/>
                <a:gd name="connsiteX2" fmla="*/ 7707 w 10000"/>
                <a:gd name="connsiteY2" fmla="*/ 8086 h 10205"/>
                <a:gd name="connsiteX3" fmla="*/ 5733 w 10000"/>
                <a:gd name="connsiteY3" fmla="*/ 8292 h 10205"/>
                <a:gd name="connsiteX4" fmla="*/ 3359 w 10000"/>
                <a:gd name="connsiteY4" fmla="*/ 1503 h 10205"/>
                <a:gd name="connsiteX5" fmla="*/ 2196 w 10000"/>
                <a:gd name="connsiteY5" fmla="*/ 3 h 10205"/>
                <a:gd name="connsiteX6" fmla="*/ 789 w 10000"/>
                <a:gd name="connsiteY6" fmla="*/ 1237 h 10205"/>
                <a:gd name="connsiteX7" fmla="*/ 3 w 10000"/>
                <a:gd name="connsiteY7" fmla="*/ 2926 h 10205"/>
                <a:gd name="connsiteX8" fmla="*/ 2 w 10000"/>
                <a:gd name="connsiteY8" fmla="*/ 3777 h 10205"/>
                <a:gd name="connsiteX9" fmla="*/ 1263 w 10000"/>
                <a:gd name="connsiteY9" fmla="*/ 1994 h 10205"/>
                <a:gd name="connsiteX10" fmla="*/ 2461 w 10000"/>
                <a:gd name="connsiteY10" fmla="*/ 2374 h 10205"/>
                <a:gd name="connsiteX11" fmla="*/ 3549 w 10000"/>
                <a:gd name="connsiteY11" fmla="*/ 4768 h 10205"/>
                <a:gd name="connsiteX12" fmla="*/ 4886 w 10000"/>
                <a:gd name="connsiteY12" fmla="*/ 8165 h 10205"/>
                <a:gd name="connsiteX13" fmla="*/ 6614 w 10000"/>
                <a:gd name="connsiteY13" fmla="*/ 10205 h 10205"/>
                <a:gd name="connsiteX14" fmla="*/ 8288 w 10000"/>
                <a:gd name="connsiteY14" fmla="*/ 8923 h 10205"/>
                <a:gd name="connsiteX15" fmla="*/ 9533 w 10000"/>
                <a:gd name="connsiteY15" fmla="*/ 7494 h 10205"/>
                <a:gd name="connsiteX16" fmla="*/ 9753 w 10000"/>
                <a:gd name="connsiteY16" fmla="*/ 7548 h 10205"/>
                <a:gd name="connsiteX0" fmla="*/ 9896 w 10045"/>
                <a:gd name="connsiteY0" fmla="*/ 5822 h 10205"/>
                <a:gd name="connsiteX1" fmla="*/ 9784 w 10045"/>
                <a:gd name="connsiteY1" fmla="*/ 4022 h 10205"/>
                <a:gd name="connsiteX2" fmla="*/ 7707 w 10045"/>
                <a:gd name="connsiteY2" fmla="*/ 8086 h 10205"/>
                <a:gd name="connsiteX3" fmla="*/ 5733 w 10045"/>
                <a:gd name="connsiteY3" fmla="*/ 8292 h 10205"/>
                <a:gd name="connsiteX4" fmla="*/ 3359 w 10045"/>
                <a:gd name="connsiteY4" fmla="*/ 1503 h 10205"/>
                <a:gd name="connsiteX5" fmla="*/ 2196 w 10045"/>
                <a:gd name="connsiteY5" fmla="*/ 3 h 10205"/>
                <a:gd name="connsiteX6" fmla="*/ 789 w 10045"/>
                <a:gd name="connsiteY6" fmla="*/ 1237 h 10205"/>
                <a:gd name="connsiteX7" fmla="*/ 3 w 10045"/>
                <a:gd name="connsiteY7" fmla="*/ 2926 h 10205"/>
                <a:gd name="connsiteX8" fmla="*/ 2 w 10045"/>
                <a:gd name="connsiteY8" fmla="*/ 3777 h 10205"/>
                <a:gd name="connsiteX9" fmla="*/ 1263 w 10045"/>
                <a:gd name="connsiteY9" fmla="*/ 1994 h 10205"/>
                <a:gd name="connsiteX10" fmla="*/ 2461 w 10045"/>
                <a:gd name="connsiteY10" fmla="*/ 2374 h 10205"/>
                <a:gd name="connsiteX11" fmla="*/ 3549 w 10045"/>
                <a:gd name="connsiteY11" fmla="*/ 4768 h 10205"/>
                <a:gd name="connsiteX12" fmla="*/ 4886 w 10045"/>
                <a:gd name="connsiteY12" fmla="*/ 8165 h 10205"/>
                <a:gd name="connsiteX13" fmla="*/ 6614 w 10045"/>
                <a:gd name="connsiteY13" fmla="*/ 10205 h 10205"/>
                <a:gd name="connsiteX14" fmla="*/ 8288 w 10045"/>
                <a:gd name="connsiteY14" fmla="*/ 8923 h 10205"/>
                <a:gd name="connsiteX15" fmla="*/ 9533 w 10045"/>
                <a:gd name="connsiteY15" fmla="*/ 7494 h 10205"/>
                <a:gd name="connsiteX16" fmla="*/ 9896 w 10045"/>
                <a:gd name="connsiteY16" fmla="*/ 5822 h 10205"/>
                <a:gd name="connsiteX0" fmla="*/ 9900 w 10046"/>
                <a:gd name="connsiteY0" fmla="*/ 6274 h 10205"/>
                <a:gd name="connsiteX1" fmla="*/ 9784 w 10046"/>
                <a:gd name="connsiteY1" fmla="*/ 4022 h 10205"/>
                <a:gd name="connsiteX2" fmla="*/ 7707 w 10046"/>
                <a:gd name="connsiteY2" fmla="*/ 8086 h 10205"/>
                <a:gd name="connsiteX3" fmla="*/ 5733 w 10046"/>
                <a:gd name="connsiteY3" fmla="*/ 8292 h 10205"/>
                <a:gd name="connsiteX4" fmla="*/ 3359 w 10046"/>
                <a:gd name="connsiteY4" fmla="*/ 1503 h 10205"/>
                <a:gd name="connsiteX5" fmla="*/ 2196 w 10046"/>
                <a:gd name="connsiteY5" fmla="*/ 3 h 10205"/>
                <a:gd name="connsiteX6" fmla="*/ 789 w 10046"/>
                <a:gd name="connsiteY6" fmla="*/ 1237 h 10205"/>
                <a:gd name="connsiteX7" fmla="*/ 3 w 10046"/>
                <a:gd name="connsiteY7" fmla="*/ 2926 h 10205"/>
                <a:gd name="connsiteX8" fmla="*/ 2 w 10046"/>
                <a:gd name="connsiteY8" fmla="*/ 3777 h 10205"/>
                <a:gd name="connsiteX9" fmla="*/ 1263 w 10046"/>
                <a:gd name="connsiteY9" fmla="*/ 1994 h 10205"/>
                <a:gd name="connsiteX10" fmla="*/ 2461 w 10046"/>
                <a:gd name="connsiteY10" fmla="*/ 2374 h 10205"/>
                <a:gd name="connsiteX11" fmla="*/ 3549 w 10046"/>
                <a:gd name="connsiteY11" fmla="*/ 4768 h 10205"/>
                <a:gd name="connsiteX12" fmla="*/ 4886 w 10046"/>
                <a:gd name="connsiteY12" fmla="*/ 8165 h 10205"/>
                <a:gd name="connsiteX13" fmla="*/ 6614 w 10046"/>
                <a:gd name="connsiteY13" fmla="*/ 10205 h 10205"/>
                <a:gd name="connsiteX14" fmla="*/ 8288 w 10046"/>
                <a:gd name="connsiteY14" fmla="*/ 8923 h 10205"/>
                <a:gd name="connsiteX15" fmla="*/ 9533 w 10046"/>
                <a:gd name="connsiteY15" fmla="*/ 7494 h 10205"/>
                <a:gd name="connsiteX16" fmla="*/ 9900 w 10046"/>
                <a:gd name="connsiteY16" fmla="*/ 6274 h 10205"/>
                <a:gd name="connsiteX0" fmla="*/ 9900 w 10032"/>
                <a:gd name="connsiteY0" fmla="*/ 6274 h 10205"/>
                <a:gd name="connsiteX1" fmla="*/ 9784 w 10032"/>
                <a:gd name="connsiteY1" fmla="*/ 4022 h 10205"/>
                <a:gd name="connsiteX2" fmla="*/ 7707 w 10032"/>
                <a:gd name="connsiteY2" fmla="*/ 8086 h 10205"/>
                <a:gd name="connsiteX3" fmla="*/ 5733 w 10032"/>
                <a:gd name="connsiteY3" fmla="*/ 8292 h 10205"/>
                <a:gd name="connsiteX4" fmla="*/ 3359 w 10032"/>
                <a:gd name="connsiteY4" fmla="*/ 1503 h 10205"/>
                <a:gd name="connsiteX5" fmla="*/ 2196 w 10032"/>
                <a:gd name="connsiteY5" fmla="*/ 3 h 10205"/>
                <a:gd name="connsiteX6" fmla="*/ 789 w 10032"/>
                <a:gd name="connsiteY6" fmla="*/ 1237 h 10205"/>
                <a:gd name="connsiteX7" fmla="*/ 3 w 10032"/>
                <a:gd name="connsiteY7" fmla="*/ 2926 h 10205"/>
                <a:gd name="connsiteX8" fmla="*/ 2 w 10032"/>
                <a:gd name="connsiteY8" fmla="*/ 3777 h 10205"/>
                <a:gd name="connsiteX9" fmla="*/ 1263 w 10032"/>
                <a:gd name="connsiteY9" fmla="*/ 1994 h 10205"/>
                <a:gd name="connsiteX10" fmla="*/ 2461 w 10032"/>
                <a:gd name="connsiteY10" fmla="*/ 2374 h 10205"/>
                <a:gd name="connsiteX11" fmla="*/ 3549 w 10032"/>
                <a:gd name="connsiteY11" fmla="*/ 4768 h 10205"/>
                <a:gd name="connsiteX12" fmla="*/ 4886 w 10032"/>
                <a:gd name="connsiteY12" fmla="*/ 8165 h 10205"/>
                <a:gd name="connsiteX13" fmla="*/ 6614 w 10032"/>
                <a:gd name="connsiteY13" fmla="*/ 10205 h 10205"/>
                <a:gd name="connsiteX14" fmla="*/ 8288 w 10032"/>
                <a:gd name="connsiteY14" fmla="*/ 8923 h 10205"/>
                <a:gd name="connsiteX15" fmla="*/ 9533 w 10032"/>
                <a:gd name="connsiteY15" fmla="*/ 7494 h 10205"/>
                <a:gd name="connsiteX16" fmla="*/ 9900 w 10032"/>
                <a:gd name="connsiteY16" fmla="*/ 6274 h 10205"/>
                <a:gd name="connsiteX0" fmla="*/ 9900 w 10111"/>
                <a:gd name="connsiteY0" fmla="*/ 6274 h 10205"/>
                <a:gd name="connsiteX1" fmla="*/ 9896 w 10111"/>
                <a:gd name="connsiteY1" fmla="*/ 3611 h 10205"/>
                <a:gd name="connsiteX2" fmla="*/ 7707 w 10111"/>
                <a:gd name="connsiteY2" fmla="*/ 8086 h 10205"/>
                <a:gd name="connsiteX3" fmla="*/ 5733 w 10111"/>
                <a:gd name="connsiteY3" fmla="*/ 8292 h 10205"/>
                <a:gd name="connsiteX4" fmla="*/ 3359 w 10111"/>
                <a:gd name="connsiteY4" fmla="*/ 1503 h 10205"/>
                <a:gd name="connsiteX5" fmla="*/ 2196 w 10111"/>
                <a:gd name="connsiteY5" fmla="*/ 3 h 10205"/>
                <a:gd name="connsiteX6" fmla="*/ 789 w 10111"/>
                <a:gd name="connsiteY6" fmla="*/ 1237 h 10205"/>
                <a:gd name="connsiteX7" fmla="*/ 3 w 10111"/>
                <a:gd name="connsiteY7" fmla="*/ 2926 h 10205"/>
                <a:gd name="connsiteX8" fmla="*/ 2 w 10111"/>
                <a:gd name="connsiteY8" fmla="*/ 3777 h 10205"/>
                <a:gd name="connsiteX9" fmla="*/ 1263 w 10111"/>
                <a:gd name="connsiteY9" fmla="*/ 1994 h 10205"/>
                <a:gd name="connsiteX10" fmla="*/ 2461 w 10111"/>
                <a:gd name="connsiteY10" fmla="*/ 2374 h 10205"/>
                <a:gd name="connsiteX11" fmla="*/ 3549 w 10111"/>
                <a:gd name="connsiteY11" fmla="*/ 4768 h 10205"/>
                <a:gd name="connsiteX12" fmla="*/ 4886 w 10111"/>
                <a:gd name="connsiteY12" fmla="*/ 8165 h 10205"/>
                <a:gd name="connsiteX13" fmla="*/ 6614 w 10111"/>
                <a:gd name="connsiteY13" fmla="*/ 10205 h 10205"/>
                <a:gd name="connsiteX14" fmla="*/ 8288 w 10111"/>
                <a:gd name="connsiteY14" fmla="*/ 8923 h 10205"/>
                <a:gd name="connsiteX15" fmla="*/ 9533 w 10111"/>
                <a:gd name="connsiteY15" fmla="*/ 7494 h 10205"/>
                <a:gd name="connsiteX16" fmla="*/ 9900 w 10111"/>
                <a:gd name="connsiteY16" fmla="*/ 6274 h 10205"/>
                <a:gd name="connsiteX0" fmla="*/ 9900 w 9900"/>
                <a:gd name="connsiteY0" fmla="*/ 6274 h 10205"/>
                <a:gd name="connsiteX1" fmla="*/ 9896 w 9900"/>
                <a:gd name="connsiteY1" fmla="*/ 3611 h 10205"/>
                <a:gd name="connsiteX2" fmla="*/ 7707 w 9900"/>
                <a:gd name="connsiteY2" fmla="*/ 8086 h 10205"/>
                <a:gd name="connsiteX3" fmla="*/ 5733 w 9900"/>
                <a:gd name="connsiteY3" fmla="*/ 8292 h 10205"/>
                <a:gd name="connsiteX4" fmla="*/ 3359 w 9900"/>
                <a:gd name="connsiteY4" fmla="*/ 1503 h 10205"/>
                <a:gd name="connsiteX5" fmla="*/ 2196 w 9900"/>
                <a:gd name="connsiteY5" fmla="*/ 3 h 10205"/>
                <a:gd name="connsiteX6" fmla="*/ 789 w 9900"/>
                <a:gd name="connsiteY6" fmla="*/ 1237 h 10205"/>
                <a:gd name="connsiteX7" fmla="*/ 3 w 9900"/>
                <a:gd name="connsiteY7" fmla="*/ 2926 h 10205"/>
                <a:gd name="connsiteX8" fmla="*/ 2 w 9900"/>
                <a:gd name="connsiteY8" fmla="*/ 3777 h 10205"/>
                <a:gd name="connsiteX9" fmla="*/ 1263 w 9900"/>
                <a:gd name="connsiteY9" fmla="*/ 1994 h 10205"/>
                <a:gd name="connsiteX10" fmla="*/ 2461 w 9900"/>
                <a:gd name="connsiteY10" fmla="*/ 2374 h 10205"/>
                <a:gd name="connsiteX11" fmla="*/ 3549 w 9900"/>
                <a:gd name="connsiteY11" fmla="*/ 4768 h 10205"/>
                <a:gd name="connsiteX12" fmla="*/ 4886 w 9900"/>
                <a:gd name="connsiteY12" fmla="*/ 8165 h 10205"/>
                <a:gd name="connsiteX13" fmla="*/ 6614 w 9900"/>
                <a:gd name="connsiteY13" fmla="*/ 10205 h 10205"/>
                <a:gd name="connsiteX14" fmla="*/ 8288 w 9900"/>
                <a:gd name="connsiteY14" fmla="*/ 8923 h 10205"/>
                <a:gd name="connsiteX15" fmla="*/ 9533 w 9900"/>
                <a:gd name="connsiteY15" fmla="*/ 7494 h 10205"/>
                <a:gd name="connsiteX16" fmla="*/ 9900 w 9900"/>
                <a:gd name="connsiteY16" fmla="*/ 6274 h 10205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629 w 10000"/>
                <a:gd name="connsiteY15" fmla="*/ 7343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625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6940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1 w 10000"/>
                <a:gd name="connsiteY3" fmla="*/ 8125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10000"/>
                <a:gd name="connsiteX1" fmla="*/ 9996 w 10000"/>
                <a:gd name="connsiteY1" fmla="*/ 3538 h 10000"/>
                <a:gd name="connsiteX2" fmla="*/ 7785 w 10000"/>
                <a:gd name="connsiteY2" fmla="*/ 7924 h 10000"/>
                <a:gd name="connsiteX3" fmla="*/ 5794 w 10000"/>
                <a:gd name="connsiteY3" fmla="*/ 8071 h 10000"/>
                <a:gd name="connsiteX4" fmla="*/ 3393 w 10000"/>
                <a:gd name="connsiteY4" fmla="*/ 1473 h 10000"/>
                <a:gd name="connsiteX5" fmla="*/ 2218 w 10000"/>
                <a:gd name="connsiteY5" fmla="*/ 3 h 10000"/>
                <a:gd name="connsiteX6" fmla="*/ 797 w 10000"/>
                <a:gd name="connsiteY6" fmla="*/ 1212 h 10000"/>
                <a:gd name="connsiteX7" fmla="*/ 3 w 10000"/>
                <a:gd name="connsiteY7" fmla="*/ 2867 h 10000"/>
                <a:gd name="connsiteX8" fmla="*/ 2 w 10000"/>
                <a:gd name="connsiteY8" fmla="*/ 3701 h 10000"/>
                <a:gd name="connsiteX9" fmla="*/ 1276 w 10000"/>
                <a:gd name="connsiteY9" fmla="*/ 1954 h 10000"/>
                <a:gd name="connsiteX10" fmla="*/ 2486 w 10000"/>
                <a:gd name="connsiteY10" fmla="*/ 2326 h 10000"/>
                <a:gd name="connsiteX11" fmla="*/ 3585 w 10000"/>
                <a:gd name="connsiteY11" fmla="*/ 4672 h 10000"/>
                <a:gd name="connsiteX12" fmla="*/ 4935 w 10000"/>
                <a:gd name="connsiteY12" fmla="*/ 8001 h 10000"/>
                <a:gd name="connsiteX13" fmla="*/ 6681 w 10000"/>
                <a:gd name="connsiteY13" fmla="*/ 10000 h 10000"/>
                <a:gd name="connsiteX14" fmla="*/ 8372 w 10000"/>
                <a:gd name="connsiteY14" fmla="*/ 8744 h 10000"/>
                <a:gd name="connsiteX15" fmla="*/ 9395 w 10000"/>
                <a:gd name="connsiteY15" fmla="*/ 7182 h 10000"/>
                <a:gd name="connsiteX16" fmla="*/ 10000 w 10000"/>
                <a:gd name="connsiteY16" fmla="*/ 6148 h 10000"/>
                <a:gd name="connsiteX0" fmla="*/ 10000 w 10000"/>
                <a:gd name="connsiteY0" fmla="*/ 6148 h 9893"/>
                <a:gd name="connsiteX1" fmla="*/ 9996 w 10000"/>
                <a:gd name="connsiteY1" fmla="*/ 3538 h 9893"/>
                <a:gd name="connsiteX2" fmla="*/ 7785 w 10000"/>
                <a:gd name="connsiteY2" fmla="*/ 7924 h 9893"/>
                <a:gd name="connsiteX3" fmla="*/ 5794 w 10000"/>
                <a:gd name="connsiteY3" fmla="*/ 8071 h 9893"/>
                <a:gd name="connsiteX4" fmla="*/ 3393 w 10000"/>
                <a:gd name="connsiteY4" fmla="*/ 1473 h 9893"/>
                <a:gd name="connsiteX5" fmla="*/ 2218 w 10000"/>
                <a:gd name="connsiteY5" fmla="*/ 3 h 9893"/>
                <a:gd name="connsiteX6" fmla="*/ 797 w 10000"/>
                <a:gd name="connsiteY6" fmla="*/ 1212 h 9893"/>
                <a:gd name="connsiteX7" fmla="*/ 3 w 10000"/>
                <a:gd name="connsiteY7" fmla="*/ 2867 h 9893"/>
                <a:gd name="connsiteX8" fmla="*/ 2 w 10000"/>
                <a:gd name="connsiteY8" fmla="*/ 3701 h 9893"/>
                <a:gd name="connsiteX9" fmla="*/ 1276 w 10000"/>
                <a:gd name="connsiteY9" fmla="*/ 1954 h 9893"/>
                <a:gd name="connsiteX10" fmla="*/ 2486 w 10000"/>
                <a:gd name="connsiteY10" fmla="*/ 2326 h 9893"/>
                <a:gd name="connsiteX11" fmla="*/ 3585 w 10000"/>
                <a:gd name="connsiteY11" fmla="*/ 4672 h 9893"/>
                <a:gd name="connsiteX12" fmla="*/ 4935 w 10000"/>
                <a:gd name="connsiteY12" fmla="*/ 8001 h 9893"/>
                <a:gd name="connsiteX13" fmla="*/ 6681 w 10000"/>
                <a:gd name="connsiteY13" fmla="*/ 9893 h 9893"/>
                <a:gd name="connsiteX14" fmla="*/ 8372 w 10000"/>
                <a:gd name="connsiteY14" fmla="*/ 8744 h 9893"/>
                <a:gd name="connsiteX15" fmla="*/ 9395 w 10000"/>
                <a:gd name="connsiteY15" fmla="*/ 7182 h 9893"/>
                <a:gd name="connsiteX16" fmla="*/ 10000 w 10000"/>
                <a:gd name="connsiteY16" fmla="*/ 6148 h 9893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723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6 w 10000"/>
                <a:gd name="connsiteY10" fmla="*/ 2351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14 h 10000"/>
                <a:gd name="connsiteX1" fmla="*/ 9996 w 10000"/>
                <a:gd name="connsiteY1" fmla="*/ 3576 h 10000"/>
                <a:gd name="connsiteX2" fmla="*/ 7785 w 10000"/>
                <a:gd name="connsiteY2" fmla="*/ 8010 h 10000"/>
                <a:gd name="connsiteX3" fmla="*/ 5794 w 10000"/>
                <a:gd name="connsiteY3" fmla="*/ 8158 h 10000"/>
                <a:gd name="connsiteX4" fmla="*/ 3393 w 10000"/>
                <a:gd name="connsiteY4" fmla="*/ 1489 h 10000"/>
                <a:gd name="connsiteX5" fmla="*/ 2218 w 10000"/>
                <a:gd name="connsiteY5" fmla="*/ 3 h 10000"/>
                <a:gd name="connsiteX6" fmla="*/ 797 w 10000"/>
                <a:gd name="connsiteY6" fmla="*/ 1225 h 10000"/>
                <a:gd name="connsiteX7" fmla="*/ 3 w 10000"/>
                <a:gd name="connsiteY7" fmla="*/ 2898 h 10000"/>
                <a:gd name="connsiteX8" fmla="*/ 2 w 10000"/>
                <a:gd name="connsiteY8" fmla="*/ 3741 h 10000"/>
                <a:gd name="connsiteX9" fmla="*/ 1276 w 10000"/>
                <a:gd name="connsiteY9" fmla="*/ 1975 h 10000"/>
                <a:gd name="connsiteX10" fmla="*/ 2489 w 10000"/>
                <a:gd name="connsiteY10" fmla="*/ 2405 h 10000"/>
                <a:gd name="connsiteX11" fmla="*/ 3585 w 10000"/>
                <a:gd name="connsiteY11" fmla="*/ 4832 h 10000"/>
                <a:gd name="connsiteX12" fmla="*/ 4935 w 10000"/>
                <a:gd name="connsiteY12" fmla="*/ 8088 h 10000"/>
                <a:gd name="connsiteX13" fmla="*/ 6681 w 10000"/>
                <a:gd name="connsiteY13" fmla="*/ 10000 h 10000"/>
                <a:gd name="connsiteX14" fmla="*/ 8372 w 10000"/>
                <a:gd name="connsiteY14" fmla="*/ 8839 h 10000"/>
                <a:gd name="connsiteX15" fmla="*/ 9395 w 10000"/>
                <a:gd name="connsiteY15" fmla="*/ 7206 h 10000"/>
                <a:gd name="connsiteX16" fmla="*/ 10000 w 10000"/>
                <a:gd name="connsiteY16" fmla="*/ 6214 h 10000"/>
                <a:gd name="connsiteX0" fmla="*/ 10000 w 10000"/>
                <a:gd name="connsiteY0" fmla="*/ 6248 h 10034"/>
                <a:gd name="connsiteX1" fmla="*/ 9996 w 10000"/>
                <a:gd name="connsiteY1" fmla="*/ 3610 h 10034"/>
                <a:gd name="connsiteX2" fmla="*/ 7785 w 10000"/>
                <a:gd name="connsiteY2" fmla="*/ 8044 h 10034"/>
                <a:gd name="connsiteX3" fmla="*/ 5794 w 10000"/>
                <a:gd name="connsiteY3" fmla="*/ 8192 h 10034"/>
                <a:gd name="connsiteX4" fmla="*/ 3393 w 10000"/>
                <a:gd name="connsiteY4" fmla="*/ 1523 h 10034"/>
                <a:gd name="connsiteX5" fmla="*/ 2218 w 10000"/>
                <a:gd name="connsiteY5" fmla="*/ 37 h 10034"/>
                <a:gd name="connsiteX6" fmla="*/ 1109 w 10000"/>
                <a:gd name="connsiteY6" fmla="*/ 771 h 10034"/>
                <a:gd name="connsiteX7" fmla="*/ 3 w 10000"/>
                <a:gd name="connsiteY7" fmla="*/ 2932 h 10034"/>
                <a:gd name="connsiteX8" fmla="*/ 2 w 10000"/>
                <a:gd name="connsiteY8" fmla="*/ 3775 h 10034"/>
                <a:gd name="connsiteX9" fmla="*/ 1276 w 10000"/>
                <a:gd name="connsiteY9" fmla="*/ 2009 h 10034"/>
                <a:gd name="connsiteX10" fmla="*/ 2489 w 10000"/>
                <a:gd name="connsiteY10" fmla="*/ 2439 h 10034"/>
                <a:gd name="connsiteX11" fmla="*/ 3585 w 10000"/>
                <a:gd name="connsiteY11" fmla="*/ 4866 h 10034"/>
                <a:gd name="connsiteX12" fmla="*/ 4935 w 10000"/>
                <a:gd name="connsiteY12" fmla="*/ 8122 h 10034"/>
                <a:gd name="connsiteX13" fmla="*/ 6681 w 10000"/>
                <a:gd name="connsiteY13" fmla="*/ 10034 h 10034"/>
                <a:gd name="connsiteX14" fmla="*/ 8372 w 10000"/>
                <a:gd name="connsiteY14" fmla="*/ 8873 h 10034"/>
                <a:gd name="connsiteX15" fmla="*/ 9395 w 10000"/>
                <a:gd name="connsiteY15" fmla="*/ 7240 h 10034"/>
                <a:gd name="connsiteX16" fmla="*/ 10000 w 10000"/>
                <a:gd name="connsiteY16" fmla="*/ 6248 h 10034"/>
                <a:gd name="connsiteX0" fmla="*/ 10000 w 10000"/>
                <a:gd name="connsiteY0" fmla="*/ 6241 h 10027"/>
                <a:gd name="connsiteX1" fmla="*/ 9996 w 10000"/>
                <a:gd name="connsiteY1" fmla="*/ 3603 h 10027"/>
                <a:gd name="connsiteX2" fmla="*/ 7785 w 10000"/>
                <a:gd name="connsiteY2" fmla="*/ 8037 h 10027"/>
                <a:gd name="connsiteX3" fmla="*/ 5794 w 10000"/>
                <a:gd name="connsiteY3" fmla="*/ 8185 h 10027"/>
                <a:gd name="connsiteX4" fmla="*/ 3393 w 10000"/>
                <a:gd name="connsiteY4" fmla="*/ 1516 h 10027"/>
                <a:gd name="connsiteX5" fmla="*/ 2218 w 10000"/>
                <a:gd name="connsiteY5" fmla="*/ 30 h 10027"/>
                <a:gd name="connsiteX6" fmla="*/ 1109 w 10000"/>
                <a:gd name="connsiteY6" fmla="*/ 764 h 10027"/>
                <a:gd name="connsiteX7" fmla="*/ 3 w 10000"/>
                <a:gd name="connsiteY7" fmla="*/ 2925 h 10027"/>
                <a:gd name="connsiteX8" fmla="*/ 2 w 10000"/>
                <a:gd name="connsiteY8" fmla="*/ 3768 h 10027"/>
                <a:gd name="connsiteX9" fmla="*/ 1276 w 10000"/>
                <a:gd name="connsiteY9" fmla="*/ 2002 h 10027"/>
                <a:gd name="connsiteX10" fmla="*/ 2489 w 10000"/>
                <a:gd name="connsiteY10" fmla="*/ 2432 h 10027"/>
                <a:gd name="connsiteX11" fmla="*/ 3585 w 10000"/>
                <a:gd name="connsiteY11" fmla="*/ 4859 h 10027"/>
                <a:gd name="connsiteX12" fmla="*/ 4935 w 10000"/>
                <a:gd name="connsiteY12" fmla="*/ 8115 h 10027"/>
                <a:gd name="connsiteX13" fmla="*/ 6681 w 10000"/>
                <a:gd name="connsiteY13" fmla="*/ 10027 h 10027"/>
                <a:gd name="connsiteX14" fmla="*/ 8372 w 10000"/>
                <a:gd name="connsiteY14" fmla="*/ 8866 h 10027"/>
                <a:gd name="connsiteX15" fmla="*/ 9395 w 10000"/>
                <a:gd name="connsiteY15" fmla="*/ 7233 h 10027"/>
                <a:gd name="connsiteX16" fmla="*/ 10000 w 10000"/>
                <a:gd name="connsiteY16" fmla="*/ 624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00" h="10027">
                  <a:moveTo>
                    <a:pt x="10000" y="6241"/>
                  </a:moveTo>
                  <a:cubicBezTo>
                    <a:pt x="9996" y="4692"/>
                    <a:pt x="9999" y="5147"/>
                    <a:pt x="9996" y="3603"/>
                  </a:cubicBezTo>
                  <a:cubicBezTo>
                    <a:pt x="9578" y="4664"/>
                    <a:pt x="8485" y="7274"/>
                    <a:pt x="7785" y="8037"/>
                  </a:cubicBezTo>
                  <a:cubicBezTo>
                    <a:pt x="7085" y="8800"/>
                    <a:pt x="6461" y="9055"/>
                    <a:pt x="5794" y="8185"/>
                  </a:cubicBezTo>
                  <a:cubicBezTo>
                    <a:pt x="5127" y="7316"/>
                    <a:pt x="3981" y="2830"/>
                    <a:pt x="3393" y="1516"/>
                  </a:cubicBezTo>
                  <a:cubicBezTo>
                    <a:pt x="2805" y="201"/>
                    <a:pt x="2599" y="155"/>
                    <a:pt x="2218" y="30"/>
                  </a:cubicBezTo>
                  <a:cubicBezTo>
                    <a:pt x="1837" y="-95"/>
                    <a:pt x="1481" y="188"/>
                    <a:pt x="1109" y="764"/>
                  </a:cubicBezTo>
                  <a:cubicBezTo>
                    <a:pt x="737" y="1340"/>
                    <a:pt x="135" y="2506"/>
                    <a:pt x="3" y="2925"/>
                  </a:cubicBezTo>
                  <a:cubicBezTo>
                    <a:pt x="3" y="3996"/>
                    <a:pt x="-1" y="3139"/>
                    <a:pt x="2" y="3768"/>
                  </a:cubicBezTo>
                  <a:cubicBezTo>
                    <a:pt x="258" y="3419"/>
                    <a:pt x="862" y="2225"/>
                    <a:pt x="1276" y="2002"/>
                  </a:cubicBezTo>
                  <a:cubicBezTo>
                    <a:pt x="1690" y="1779"/>
                    <a:pt x="2104" y="1956"/>
                    <a:pt x="2489" y="2432"/>
                  </a:cubicBezTo>
                  <a:cubicBezTo>
                    <a:pt x="2874" y="2908"/>
                    <a:pt x="3177" y="3912"/>
                    <a:pt x="3585" y="4859"/>
                  </a:cubicBezTo>
                  <a:cubicBezTo>
                    <a:pt x="3993" y="5806"/>
                    <a:pt x="4419" y="7254"/>
                    <a:pt x="4935" y="8115"/>
                  </a:cubicBezTo>
                  <a:cubicBezTo>
                    <a:pt x="5451" y="8976"/>
                    <a:pt x="6108" y="10064"/>
                    <a:pt x="6681" y="10027"/>
                  </a:cubicBezTo>
                  <a:cubicBezTo>
                    <a:pt x="7254" y="9990"/>
                    <a:pt x="7920" y="9332"/>
                    <a:pt x="8372" y="8866"/>
                  </a:cubicBezTo>
                  <a:cubicBezTo>
                    <a:pt x="8824" y="8400"/>
                    <a:pt x="9281" y="7467"/>
                    <a:pt x="9395" y="7233"/>
                  </a:cubicBezTo>
                  <a:cubicBezTo>
                    <a:pt x="9509" y="6998"/>
                    <a:pt x="9778" y="6636"/>
                    <a:pt x="10000" y="6241"/>
                  </a:cubicBezTo>
                  <a:close/>
                </a:path>
              </a:pathLst>
            </a:custGeom>
            <a:solidFill>
              <a:srgbClr val="A7C3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B896288-2D2B-4E7A-BC32-791B768F1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81723"/>
            <a:ext cx="3159659" cy="685329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6276"/>
            <a:ext cx="9330267" cy="1241424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375A24D-C118-48BD-98E7-75B87F53C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91" y="696656"/>
            <a:ext cx="8322832" cy="60033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2B836B2E-833F-44DA-AC87-44F0467D2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91" y="1296988"/>
            <a:ext cx="8322832" cy="6207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80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8215587-5BFC-4AF2-976B-6A6B2224E316}"/>
              </a:ext>
            </a:extLst>
          </p:cNvPr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ADC447F-0F69-49E9-81DD-43AEA16AEBE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23" y="6303452"/>
            <a:ext cx="2683411" cy="46709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72000" tIns="45720" rIns="7200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42048" y="6301948"/>
            <a:ext cx="1453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689B-510A-418C-A191-4E6B5D41157B}" type="datetimeFigureOut">
              <a:rPr lang="sv-SE" smtClean="0"/>
              <a:t>2024-08-20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373845" y="63019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512491" y="6301948"/>
            <a:ext cx="1069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877CB-0D7E-4EDA-B3F1-C38ED770C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078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50" r:id="rId2"/>
    <p:sldLayoutId id="2147483693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84" r:id="rId10"/>
    <p:sldLayoutId id="2147483692" r:id="rId11"/>
    <p:sldLayoutId id="2147483661" r:id="rId12"/>
    <p:sldLayoutId id="2147483683" r:id="rId13"/>
    <p:sldLayoutId id="2147483662" r:id="rId14"/>
    <p:sldLayoutId id="2147483663" r:id="rId15"/>
    <p:sldLayoutId id="2147483679" r:id="rId16"/>
    <p:sldLayoutId id="2147483664" r:id="rId17"/>
    <p:sldLayoutId id="2147483665" r:id="rId18"/>
    <p:sldLayoutId id="2147483666" r:id="rId19"/>
    <p:sldLayoutId id="2147483694" r:id="rId20"/>
    <p:sldLayoutId id="2147483695" r:id="rId21"/>
    <p:sldLayoutId id="2147483685" r:id="rId22"/>
    <p:sldLayoutId id="2147483668" r:id="rId23"/>
    <p:sldLayoutId id="2147483655" r:id="rId24"/>
    <p:sldLayoutId id="2147483670" r:id="rId25"/>
    <p:sldLayoutId id="2147483671" r:id="rId26"/>
    <p:sldLayoutId id="2147483673" r:id="rId27"/>
    <p:sldLayoutId id="2147483674" r:id="rId28"/>
    <p:sldLayoutId id="2147483672" r:id="rId29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3B3838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3B3838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rgbClr val="3B3838"/>
          </a:solidFill>
          <a:latin typeface="+mn-lt"/>
          <a:ea typeface="+mn-ea"/>
          <a:cs typeface="+mn-cs"/>
        </a:defRPr>
      </a:lvl2pPr>
      <a:lvl3pPr marL="804863" indent="-265113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lang="sv-SE" sz="2000" kern="1200" dirty="0" smtClean="0">
          <a:solidFill>
            <a:srgbClr val="3B3838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rgbClr val="3B3838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rgbClr val="3B38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14" userDrawn="1">
          <p15:clr>
            <a:srgbClr val="F26B43"/>
          </p15:clr>
        </p15:guide>
        <p15:guide id="3" pos="386" userDrawn="1">
          <p15:clr>
            <a:srgbClr val="F26B43"/>
          </p15:clr>
        </p15:guide>
        <p15:guide id="4" pos="7292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190926-A085-91EE-8E79-CEC93324E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Utvärdering Partille kommuns friskvårdssatsning – klimakteriet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9D617C5-05CF-6610-A12C-3B6853682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744" y="1915652"/>
            <a:ext cx="8322832" cy="620712"/>
          </a:xfrm>
        </p:spPr>
        <p:txBody>
          <a:bodyPr/>
          <a:lstStyle/>
          <a:p>
            <a:r>
              <a:rPr lang="sv-SE" dirty="0"/>
              <a:t>Augusti 2024</a:t>
            </a:r>
          </a:p>
        </p:txBody>
      </p:sp>
    </p:spTree>
    <p:extLst>
      <p:ext uri="{BB962C8B-B14F-4D97-AF65-F5344CB8AC3E}">
        <p14:creationId xmlns:p14="http://schemas.microsoft.com/office/powerpoint/2010/main" val="17435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F534FA2-C8AF-7588-3B9C-39285FB042C7}"/>
              </a:ext>
            </a:extLst>
          </p:cNvPr>
          <p:cNvSpPr/>
          <p:nvPr/>
        </p:nvSpPr>
        <p:spPr>
          <a:xfrm>
            <a:off x="-3175" y="0"/>
            <a:ext cx="12192000" cy="13261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8AB633D3-310A-4352-B4FA-EB865DD1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3198"/>
            <a:ext cx="10972800" cy="1143000"/>
          </a:xfrm>
        </p:spPr>
        <p:txBody>
          <a:bodyPr/>
          <a:lstStyle/>
          <a:p>
            <a:r>
              <a:rPr lang="sv-SE" dirty="0"/>
              <a:t>Sjukfrånvaro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FF92BF01-2EA9-4511-AA97-570A554C97D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518285"/>
            <a:ext cx="10966450" cy="3460115"/>
          </a:xfrm>
          <a:noFill/>
        </p:spPr>
        <p:txBody>
          <a:bodyPr/>
          <a:lstStyle/>
          <a:p>
            <a:pPr algn="l" rtl="0" fontAlgn="base"/>
            <a:r>
              <a:rPr lang="sv-SE" sz="2000" b="0" i="0" dirty="0">
                <a:solidFill>
                  <a:schemeClr val="tx1"/>
                </a:solidFill>
                <a:effectLst/>
              </a:rPr>
              <a:t>Vi ser en trend av minskande sjukfrånvaro </a:t>
            </a:r>
            <a:r>
              <a:rPr lang="sv-SE" dirty="0">
                <a:solidFill>
                  <a:schemeClr val="tx1"/>
                </a:solidFill>
              </a:rPr>
              <a:t>hos </a:t>
            </a:r>
            <a:r>
              <a:rPr lang="sv-SE" sz="2000" b="0" i="0" dirty="0">
                <a:solidFill>
                  <a:schemeClr val="tx1"/>
                </a:solidFill>
                <a:effectLst/>
              </a:rPr>
              <a:t>kvinnor i åldersgruppen 40–60 år. </a:t>
            </a:r>
          </a:p>
          <a:p>
            <a:pPr algn="l" rtl="0" fontAlgn="base"/>
            <a:endParaRPr lang="sv-SE" b="0" i="0" dirty="0">
              <a:solidFill>
                <a:schemeClr val="tx1"/>
              </a:solidFill>
              <a:effectLst/>
            </a:endParaRPr>
          </a:p>
          <a:p>
            <a:pPr algn="l" rtl="0" fontAlgn="base"/>
            <a:r>
              <a:rPr lang="sv-SE" sz="2000" b="0" i="0" dirty="0">
                <a:solidFill>
                  <a:schemeClr val="tx1"/>
                </a:solidFill>
                <a:effectLst/>
              </a:rPr>
              <a:t>I september 2022 när friskvårdssatsningen startade hade kvinnor, 40–60 år, en sjukfrånvaro på 10,5 procent. De hade högre sjukfrånvaro än kvinnor i övriga åldersgrupper som då hade en sjukfrånvaro på 9,3 procent.</a:t>
            </a:r>
          </a:p>
          <a:p>
            <a:pPr marL="0" indent="0" algn="l" rtl="0" fontAlgn="base">
              <a:buNone/>
            </a:pPr>
            <a:endParaRPr lang="sv-SE" b="0" i="0" dirty="0">
              <a:solidFill>
                <a:schemeClr val="tx1"/>
              </a:solidFill>
              <a:effectLst/>
            </a:endParaRPr>
          </a:p>
          <a:p>
            <a:pPr algn="l" rtl="0" fontAlgn="base"/>
            <a:r>
              <a:rPr lang="sv-SE" sz="2000" b="0" i="0" dirty="0">
                <a:solidFill>
                  <a:schemeClr val="tx1"/>
                </a:solidFill>
                <a:effectLst/>
              </a:rPr>
              <a:t>I april 2024 har sjukfrånvaron i åldersgruppen 40–60 år minskat med 1,00 procentenhet och ligger på 9,5 procent. Därmed har kvinnliga medarbetare i åldersgruppen 40–60 år nu </a:t>
            </a:r>
            <a:r>
              <a:rPr lang="sv-SE" sz="2000" b="1" i="0" dirty="0">
                <a:solidFill>
                  <a:schemeClr val="tx1"/>
                </a:solidFill>
                <a:effectLst/>
              </a:rPr>
              <a:t>lägre</a:t>
            </a:r>
            <a:r>
              <a:rPr lang="sv-SE" sz="2000" b="0" i="0" u="sng" dirty="0">
                <a:solidFill>
                  <a:schemeClr val="tx1"/>
                </a:solidFill>
                <a:effectLst/>
              </a:rPr>
              <a:t> </a:t>
            </a:r>
            <a:r>
              <a:rPr lang="sv-SE" sz="2000" b="0" i="0" dirty="0">
                <a:solidFill>
                  <a:schemeClr val="tx1"/>
                </a:solidFill>
                <a:effectLst/>
              </a:rPr>
              <a:t>sjukfrånvaro än kvinnor i övriga åldersgrupper där sjukfrånvaroprocenten ligger på 10,4 %.</a:t>
            </a:r>
            <a:endParaRPr lang="sv-SE" b="0" i="0" dirty="0">
              <a:solidFill>
                <a:schemeClr val="tx1"/>
              </a:solidFill>
              <a:effectLst/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221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182676D-A716-2DBD-93B0-C3FEC627B695}"/>
              </a:ext>
            </a:extLst>
          </p:cNvPr>
          <p:cNvSpPr/>
          <p:nvPr/>
        </p:nvSpPr>
        <p:spPr>
          <a:xfrm>
            <a:off x="257175" y="204470"/>
            <a:ext cx="11639550" cy="532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 1" descr="Bild på linjediagram som visar utvecklingen av sjukfrånvaro i Partille kommun. Bilden visar att sjukfrånvaron för kvinnor i åldern 40-60år har sjunkit, från att ha legat på över snittet för sjukfrånvaro i kommunen, till att ligga under snittet. ">
            <a:extLst>
              <a:ext uri="{FF2B5EF4-FFF2-40B4-BE49-F238E27FC236}">
                <a16:creationId xmlns:a16="http://schemas.microsoft.com/office/drawing/2014/main" id="{4EB55953-3D48-FB08-8516-12F90DB13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31" t="6942" r="14001" b="10031"/>
          <a:stretch/>
        </p:blipFill>
        <p:spPr bwMode="auto">
          <a:xfrm>
            <a:off x="2612390" y="1132358"/>
            <a:ext cx="6929120" cy="4103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B6C40DD-A293-10CB-3CD5-134E8AD6D8D5}"/>
              </a:ext>
            </a:extLst>
          </p:cNvPr>
          <p:cNvSpPr txBox="1"/>
          <p:nvPr/>
        </p:nvSpPr>
        <p:spPr>
          <a:xfrm>
            <a:off x="3703320" y="518075"/>
            <a:ext cx="478536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60" dirty="0"/>
              <a:t>Sjukfrånvaro på rullande 12 månader 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52D7B549-6329-8CCB-5EA7-1DFE75911853}"/>
              </a:ext>
            </a:extLst>
          </p:cNvPr>
          <p:cNvGrpSpPr/>
          <p:nvPr/>
        </p:nvGrpSpPr>
        <p:grpSpPr>
          <a:xfrm>
            <a:off x="71121" y="796153"/>
            <a:ext cx="2541270" cy="1036320"/>
            <a:chOff x="71121" y="796153"/>
            <a:chExt cx="2541270" cy="1036320"/>
          </a:xfrm>
        </p:grpSpPr>
        <p:sp>
          <p:nvSpPr>
            <p:cNvPr id="4" name="Pil: femhörning 3">
              <a:extLst>
                <a:ext uri="{FF2B5EF4-FFF2-40B4-BE49-F238E27FC236}">
                  <a16:creationId xmlns:a16="http://schemas.microsoft.com/office/drawing/2014/main" id="{4BA6BF28-1225-CD7C-1E83-EB179D764573}"/>
                </a:ext>
              </a:extLst>
            </p:cNvPr>
            <p:cNvSpPr/>
            <p:nvPr/>
          </p:nvSpPr>
          <p:spPr>
            <a:xfrm>
              <a:off x="71121" y="796153"/>
              <a:ext cx="2541270" cy="1036320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4AD27AB8-3422-89D4-0341-0C65CB6B3AA9}"/>
                </a:ext>
              </a:extLst>
            </p:cNvPr>
            <p:cNvSpPr txBox="1"/>
            <p:nvPr/>
          </p:nvSpPr>
          <p:spPr>
            <a:xfrm>
              <a:off x="257175" y="944981"/>
              <a:ext cx="18688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i="0" dirty="0">
                  <a:solidFill>
                    <a:schemeClr val="tx1"/>
                  </a:solidFill>
                  <a:effectLst/>
                </a:rPr>
                <a:t>September 2022</a:t>
              </a:r>
            </a:p>
            <a:p>
              <a:r>
                <a:rPr lang="sv-SE" sz="1400" dirty="0"/>
                <a:t>Sjukfrånvaro, </a:t>
              </a:r>
              <a:r>
                <a:rPr lang="sv-SE" sz="1400" b="0" i="0" dirty="0">
                  <a:solidFill>
                    <a:schemeClr val="tx1"/>
                  </a:solidFill>
                  <a:effectLst/>
                </a:rPr>
                <a:t>kvinnor 40–60 år, 10,5%</a:t>
              </a:r>
              <a:endParaRPr lang="sv-SE" sz="1400" dirty="0"/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58A4E795-A585-8226-D0D8-659665C66771}"/>
              </a:ext>
            </a:extLst>
          </p:cNvPr>
          <p:cNvGrpSpPr/>
          <p:nvPr/>
        </p:nvGrpSpPr>
        <p:grpSpPr>
          <a:xfrm>
            <a:off x="9693910" y="1363843"/>
            <a:ext cx="2388869" cy="1036320"/>
            <a:chOff x="9693910" y="1363843"/>
            <a:chExt cx="2388869" cy="1036320"/>
          </a:xfrm>
        </p:grpSpPr>
        <p:sp>
          <p:nvSpPr>
            <p:cNvPr id="5" name="Pil: femhörning 4">
              <a:extLst>
                <a:ext uri="{FF2B5EF4-FFF2-40B4-BE49-F238E27FC236}">
                  <a16:creationId xmlns:a16="http://schemas.microsoft.com/office/drawing/2014/main" id="{8EC3E497-A587-CE53-EC4E-5CDE5C5AF818}"/>
                </a:ext>
              </a:extLst>
            </p:cNvPr>
            <p:cNvSpPr/>
            <p:nvPr/>
          </p:nvSpPr>
          <p:spPr>
            <a:xfrm rot="10800000">
              <a:off x="9693910" y="1363843"/>
              <a:ext cx="2388869" cy="1036320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DFDF4393-2C28-51E3-9876-289944EF2B35}"/>
                </a:ext>
              </a:extLst>
            </p:cNvPr>
            <p:cNvSpPr txBox="1"/>
            <p:nvPr/>
          </p:nvSpPr>
          <p:spPr>
            <a:xfrm>
              <a:off x="10120947" y="1512671"/>
              <a:ext cx="18688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i="0" dirty="0">
                  <a:solidFill>
                    <a:schemeClr val="tx1"/>
                  </a:solidFill>
                  <a:effectLst/>
                </a:rPr>
                <a:t>April 2024</a:t>
              </a:r>
            </a:p>
            <a:p>
              <a:r>
                <a:rPr lang="sv-SE" sz="1400" dirty="0"/>
                <a:t>Sjukfrånvaro, </a:t>
              </a:r>
              <a:r>
                <a:rPr lang="sv-SE" sz="1400" b="0" i="0" dirty="0">
                  <a:solidFill>
                    <a:schemeClr val="tx1"/>
                  </a:solidFill>
                  <a:effectLst/>
                </a:rPr>
                <a:t>kvinnor 40–60 år, 9,5%</a:t>
              </a:r>
              <a:endParaRPr lang="sv-SE" sz="1400" dirty="0"/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B5B2FA5-F938-1542-129C-CEF659A68235}"/>
              </a:ext>
            </a:extLst>
          </p:cNvPr>
          <p:cNvGrpSpPr/>
          <p:nvPr/>
        </p:nvGrpSpPr>
        <p:grpSpPr>
          <a:xfrm>
            <a:off x="71120" y="4341993"/>
            <a:ext cx="2388869" cy="1036320"/>
            <a:chOff x="71120" y="4341993"/>
            <a:chExt cx="2388869" cy="1036320"/>
          </a:xfrm>
        </p:grpSpPr>
        <p:sp>
          <p:nvSpPr>
            <p:cNvPr id="7" name="Pil: femhörning 6">
              <a:extLst>
                <a:ext uri="{FF2B5EF4-FFF2-40B4-BE49-F238E27FC236}">
                  <a16:creationId xmlns:a16="http://schemas.microsoft.com/office/drawing/2014/main" id="{AC5A93C4-D955-7F5B-6BC7-B646FB32CB96}"/>
                </a:ext>
              </a:extLst>
            </p:cNvPr>
            <p:cNvSpPr/>
            <p:nvPr/>
          </p:nvSpPr>
          <p:spPr>
            <a:xfrm>
              <a:off x="71120" y="4341993"/>
              <a:ext cx="2388869" cy="1036320"/>
            </a:xfrm>
            <a:prstGeom prst="homePlat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2B7DAB20-9D9D-897B-4649-E920BF9276D3}"/>
                </a:ext>
              </a:extLst>
            </p:cNvPr>
            <p:cNvSpPr txBox="1"/>
            <p:nvPr/>
          </p:nvSpPr>
          <p:spPr>
            <a:xfrm>
              <a:off x="257174" y="4383099"/>
              <a:ext cx="18688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i="0" dirty="0">
                  <a:solidFill>
                    <a:schemeClr val="tx1"/>
                  </a:solidFill>
                  <a:effectLst/>
                </a:rPr>
                <a:t>September 2022</a:t>
              </a:r>
            </a:p>
            <a:p>
              <a:r>
                <a:rPr lang="sv-SE" sz="1400" dirty="0"/>
                <a:t>Partille kommuns friskvårdssatsning startar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78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87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182676D-A716-2DBD-93B0-C3FEC627B695}"/>
              </a:ext>
            </a:extLst>
          </p:cNvPr>
          <p:cNvSpPr/>
          <p:nvPr/>
        </p:nvSpPr>
        <p:spPr>
          <a:xfrm flipV="1">
            <a:off x="10510" y="-357352"/>
            <a:ext cx="12181489" cy="16273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ubrik 6">
            <a:extLst>
              <a:ext uri="{FF2B5EF4-FFF2-40B4-BE49-F238E27FC236}">
                <a16:creationId xmlns:a16="http://schemas.microsoft.com/office/drawing/2014/main" id="{2D144544-ABB4-6BB7-B1ED-2E79A4BD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7000"/>
            <a:ext cx="10972800" cy="1143000"/>
          </a:xfrm>
        </p:spPr>
        <p:txBody>
          <a:bodyPr/>
          <a:lstStyle/>
          <a:p>
            <a:r>
              <a:rPr lang="sv-SE" dirty="0"/>
              <a:t>Partille kommuns friskvårdssatsning kring klimakteriet</a:t>
            </a:r>
          </a:p>
        </p:txBody>
      </p:sp>
      <p:sp>
        <p:nvSpPr>
          <p:cNvPr id="22" name="Platshållare för innehåll 8">
            <a:extLst>
              <a:ext uri="{FF2B5EF4-FFF2-40B4-BE49-F238E27FC236}">
                <a16:creationId xmlns:a16="http://schemas.microsoft.com/office/drawing/2014/main" id="{FEB2924F-E1EF-12DB-202B-869EF13ADB88}"/>
              </a:ext>
            </a:extLst>
          </p:cNvPr>
          <p:cNvSpPr txBox="1">
            <a:spLocks/>
          </p:cNvSpPr>
          <p:nvPr/>
        </p:nvSpPr>
        <p:spPr>
          <a:xfrm>
            <a:off x="609600" y="1428114"/>
            <a:ext cx="9601200" cy="3571875"/>
          </a:xfrm>
          <a:prstGeom prst="rect">
            <a:avLst/>
          </a:prstGeom>
          <a:noFill/>
        </p:spPr>
        <p:txBody>
          <a:bodyPr/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lvl2pPr>
            <a:lvl3pPr marL="804863" indent="-26511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sv-SE" sz="2000" kern="1200" dirty="0" smtClean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lvl3pPr>
            <a:lvl4pPr marL="1079500" indent="-2746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lvl4pPr>
            <a:lvl5pPr marL="1344613" indent="-26511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/>
              <a:t>Utbildning för chefer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Storföreläsningar för kvinnliga medarbetare i åldern 40–60 år</a:t>
            </a:r>
          </a:p>
          <a:p>
            <a:endParaRPr lang="sv-SE" sz="1800" dirty="0"/>
          </a:p>
          <a:p>
            <a:r>
              <a:rPr lang="sv-SE" sz="1800" dirty="0"/>
              <a:t>Personlig rådgivning med specialistsjuksköterska för den som önskar</a:t>
            </a:r>
          </a:p>
          <a:p>
            <a:endParaRPr lang="sv-SE" sz="1800" dirty="0"/>
          </a:p>
          <a:p>
            <a:r>
              <a:rPr lang="sv-SE" sz="1800" dirty="0"/>
              <a:t>Snabb lotsning till hjälp i vården, för den som vill och behöver</a:t>
            </a:r>
          </a:p>
          <a:p>
            <a:endParaRPr lang="sv-SE" sz="1800" dirty="0"/>
          </a:p>
          <a:p>
            <a:r>
              <a:rPr lang="sv-SE" sz="1800" dirty="0"/>
              <a:t>Fri online-föreläsning för alla medarbetare att se när det passar </a:t>
            </a:r>
          </a:p>
          <a:p>
            <a:pPr marL="0" indent="0">
              <a:buNone/>
            </a:pPr>
            <a:endParaRPr lang="sv-SE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4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>
            <a:extLst>
              <a:ext uri="{FF2B5EF4-FFF2-40B4-BE49-F238E27FC236}">
                <a16:creationId xmlns:a16="http://schemas.microsoft.com/office/drawing/2014/main" id="{7B695481-41D8-467B-82FF-A1D70D284E08}"/>
              </a:ext>
            </a:extLst>
          </p:cNvPr>
          <p:cNvSpPr/>
          <p:nvPr/>
        </p:nvSpPr>
        <p:spPr>
          <a:xfrm flipV="1">
            <a:off x="10510" y="-357352"/>
            <a:ext cx="12181489" cy="16273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ubrik 6">
            <a:extLst>
              <a:ext uri="{FF2B5EF4-FFF2-40B4-BE49-F238E27FC236}">
                <a16:creationId xmlns:a16="http://schemas.microsoft.com/office/drawing/2014/main" id="{2D144544-ABB4-6BB7-B1ED-2E79A4BD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037"/>
            <a:ext cx="10972800" cy="1143000"/>
          </a:xfrm>
        </p:spPr>
        <p:txBody>
          <a:bodyPr/>
          <a:lstStyle/>
          <a:p>
            <a:r>
              <a:rPr lang="sv-SE" dirty="0"/>
              <a:t>Digital enkät</a:t>
            </a:r>
          </a:p>
        </p:txBody>
      </p:sp>
      <p:sp>
        <p:nvSpPr>
          <p:cNvPr id="22" name="Platshållare för innehåll 8">
            <a:extLst>
              <a:ext uri="{FF2B5EF4-FFF2-40B4-BE49-F238E27FC236}">
                <a16:creationId xmlns:a16="http://schemas.microsoft.com/office/drawing/2014/main" id="{FEB2924F-E1EF-12DB-202B-869EF13ADB88}"/>
              </a:ext>
            </a:extLst>
          </p:cNvPr>
          <p:cNvSpPr txBox="1">
            <a:spLocks/>
          </p:cNvSpPr>
          <p:nvPr/>
        </p:nvSpPr>
        <p:spPr>
          <a:xfrm>
            <a:off x="609600" y="1587174"/>
            <a:ext cx="6837680" cy="3571875"/>
          </a:xfrm>
          <a:prstGeom prst="rect">
            <a:avLst/>
          </a:prstGeom>
          <a:noFill/>
        </p:spPr>
        <p:txBody>
          <a:bodyPr/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lvl2pPr>
            <a:lvl3pPr marL="804863" indent="-26511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sv-SE" sz="2000" kern="1200" dirty="0" smtClean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lvl3pPr>
            <a:lvl4pPr marL="1079500" indent="-2746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lvl4pPr>
            <a:lvl5pPr marL="1344613" indent="-26511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•"/>
              <a:tabLst>
                <a:tab pos="215900" algn="l"/>
              </a:tabLst>
            </a:pPr>
            <a: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800 kvinnliga medarbetare och chefer har hittills deltagit i utbildningar. </a:t>
            </a:r>
            <a:r>
              <a:rPr lang="sv-SE" sz="18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 motsvarar </a:t>
            </a:r>
            <a: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68,1 procent av målgruppen inom kommunen.</a:t>
            </a:r>
          </a:p>
          <a:p>
            <a:pPr marL="0" indent="0">
              <a:lnSpc>
                <a:spcPct val="115000"/>
              </a:lnSpc>
              <a:buNone/>
              <a:tabLst>
                <a:tab pos="215900" algn="l"/>
              </a:tabLst>
            </a:pPr>
            <a:endParaRPr lang="sv-SE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•"/>
              <a:tabLst>
                <a:tab pos="215900" algn="l"/>
              </a:tabLst>
            </a:pPr>
            <a:r>
              <a:rPr lang="sv-S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limakteriesatsningen har utvärderats med hjälp av ett digitalt enkätverktyg. 650 medarbetare har fått möjlighet att besvara en enkät. 214 medarbetare och 55 chefer, som deltagit i satsningen, har besvarat enkäten. </a:t>
            </a:r>
          </a:p>
          <a:p>
            <a:pPr marL="0" indent="0">
              <a:lnSpc>
                <a:spcPct val="115000"/>
              </a:lnSpc>
              <a:buNone/>
              <a:tabLst>
                <a:tab pos="215900" algn="l"/>
              </a:tabLst>
            </a:pPr>
            <a:endParaRPr lang="sv-SE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cs typeface="Times New Roman" panose="02020603050405020304" pitchFamily="18" charset="0"/>
            </a:endParaRPr>
          </a:p>
        </p:txBody>
      </p:sp>
      <p:pic>
        <p:nvPicPr>
          <p:cNvPr id="27" name="Bildobjekt 26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BDF7EC5F-0DC6-0AD0-A022-B0F5AE9BC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83" y="1587174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8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182676D-A716-2DBD-93B0-C3FEC627B695}"/>
              </a:ext>
            </a:extLst>
          </p:cNvPr>
          <p:cNvSpPr/>
          <p:nvPr/>
        </p:nvSpPr>
        <p:spPr>
          <a:xfrm>
            <a:off x="257175" y="204470"/>
            <a:ext cx="11639550" cy="532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45DE11C-9329-44E6-5024-0A25B33AD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893110"/>
              </p:ext>
            </p:extLst>
          </p:nvPr>
        </p:nvGraphicFramePr>
        <p:xfrm>
          <a:off x="2338069" y="361103"/>
          <a:ext cx="7515861" cy="501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14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182676D-A716-2DBD-93B0-C3FEC627B695}"/>
              </a:ext>
            </a:extLst>
          </p:cNvPr>
          <p:cNvSpPr/>
          <p:nvPr/>
        </p:nvSpPr>
        <p:spPr>
          <a:xfrm>
            <a:off x="257175" y="204470"/>
            <a:ext cx="11639550" cy="532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45DE11C-9329-44E6-5024-0A25B33AD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96001"/>
              </p:ext>
            </p:extLst>
          </p:nvPr>
        </p:nvGraphicFramePr>
        <p:xfrm>
          <a:off x="2338069" y="361103"/>
          <a:ext cx="7515861" cy="501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530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182676D-A716-2DBD-93B0-C3FEC627B695}"/>
              </a:ext>
            </a:extLst>
          </p:cNvPr>
          <p:cNvSpPr/>
          <p:nvPr/>
        </p:nvSpPr>
        <p:spPr>
          <a:xfrm>
            <a:off x="257175" y="204470"/>
            <a:ext cx="11639550" cy="532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45DE11C-9329-44E6-5024-0A25B33AD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825704"/>
              </p:ext>
            </p:extLst>
          </p:nvPr>
        </p:nvGraphicFramePr>
        <p:xfrm>
          <a:off x="2338069" y="361103"/>
          <a:ext cx="7515861" cy="501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563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182676D-A716-2DBD-93B0-C3FEC627B695}"/>
              </a:ext>
            </a:extLst>
          </p:cNvPr>
          <p:cNvSpPr/>
          <p:nvPr/>
        </p:nvSpPr>
        <p:spPr>
          <a:xfrm>
            <a:off x="257175" y="204470"/>
            <a:ext cx="11639550" cy="532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45DE11C-9329-44E6-5024-0A25B33AD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810199"/>
              </p:ext>
            </p:extLst>
          </p:nvPr>
        </p:nvGraphicFramePr>
        <p:xfrm>
          <a:off x="2338069" y="361103"/>
          <a:ext cx="7515861" cy="501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349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182676D-A716-2DBD-93B0-C3FEC627B695}"/>
              </a:ext>
            </a:extLst>
          </p:cNvPr>
          <p:cNvSpPr/>
          <p:nvPr/>
        </p:nvSpPr>
        <p:spPr>
          <a:xfrm>
            <a:off x="257175" y="204470"/>
            <a:ext cx="11639550" cy="532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45DE11C-9329-44E6-5024-0A25B33AD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027610"/>
              </p:ext>
            </p:extLst>
          </p:nvPr>
        </p:nvGraphicFramePr>
        <p:xfrm>
          <a:off x="2338069" y="361103"/>
          <a:ext cx="7604717" cy="501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880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182676D-A716-2DBD-93B0-C3FEC627B695}"/>
              </a:ext>
            </a:extLst>
          </p:cNvPr>
          <p:cNvSpPr/>
          <p:nvPr/>
        </p:nvSpPr>
        <p:spPr>
          <a:xfrm>
            <a:off x="257175" y="204470"/>
            <a:ext cx="11639550" cy="532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45DE11C-9329-44E6-5024-0A25B33AD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002242"/>
              </p:ext>
            </p:extLst>
          </p:nvPr>
        </p:nvGraphicFramePr>
        <p:xfrm>
          <a:off x="2338069" y="361103"/>
          <a:ext cx="7515861" cy="501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7758752"/>
      </p:ext>
    </p:extLst>
  </p:cSld>
  <p:clrMapOvr>
    <a:masterClrMapping/>
  </p:clrMapOvr>
</p:sld>
</file>

<file path=ppt/theme/theme1.xml><?xml version="1.0" encoding="utf-8"?>
<a:theme xmlns:a="http://schemas.openxmlformats.org/drawingml/2006/main" name="Partille kommun PPT">
  <a:themeElements>
    <a:clrScheme name="Anpassat 17">
      <a:dk1>
        <a:sysClr val="windowText" lastClr="000000"/>
      </a:dk1>
      <a:lt1>
        <a:sysClr val="window" lastClr="FFFFFF"/>
      </a:lt1>
      <a:dk2>
        <a:srgbClr val="FFE735"/>
      </a:dk2>
      <a:lt2>
        <a:srgbClr val="D9017A"/>
      </a:lt2>
      <a:accent1>
        <a:srgbClr val="00549E"/>
      </a:accent1>
      <a:accent2>
        <a:srgbClr val="009FDF"/>
      </a:accent2>
      <a:accent3>
        <a:srgbClr val="A5BA49"/>
      </a:accent3>
      <a:accent4>
        <a:srgbClr val="8A4AB8"/>
      </a:accent4>
      <a:accent5>
        <a:srgbClr val="595959"/>
      </a:accent5>
      <a:accent6>
        <a:srgbClr val="EF7A2E"/>
      </a:accent6>
      <a:hlink>
        <a:srgbClr val="0563C1"/>
      </a:hlink>
      <a:folHlink>
        <a:srgbClr val="954F72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ille kommun PPT 16 9 NY" id="{671D733C-4066-4ADE-9408-42CB6AC968A4}" vid="{37E0F01D-AAB0-468F-862D-466A6D35B9B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D6343AD3330A43B13F2505383B17CA" ma:contentTypeVersion="2" ma:contentTypeDescription="Skapa ett nytt dokument." ma:contentTypeScope="" ma:versionID="05e1d61a84f95583fcb550c5b9b55a1c">
  <xsd:schema xmlns:xsd="http://www.w3.org/2001/XMLSchema" xmlns:xs="http://www.w3.org/2001/XMLSchema" xmlns:p="http://schemas.microsoft.com/office/2006/metadata/properties" xmlns:ns2="61b2de7b-9587-4275-8138-a677cd23f813" targetNamespace="http://schemas.microsoft.com/office/2006/metadata/properties" ma:root="true" ma:fieldsID="1afc601c15519adc03abaeded5ab7936" ns2:_="">
    <xsd:import namespace="61b2de7b-9587-4275-8138-a677cd23f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2de7b-9587-4275-8138-a677cd23f8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2436B1-41D1-4E46-B72F-FAD2D08DAB7A}">
  <ds:schemaRefs>
    <ds:schemaRef ds:uri="http://purl.org/dc/elements/1.1/"/>
    <ds:schemaRef ds:uri="1a3a03ed-dfe4-435d-aabf-1df47e6ed2e4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72E226-1CFA-4317-A8C1-43A03874B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b2de7b-9587-4275-8138-a677cd23f8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91DCC8-8791-4412-BB09-45889C5672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Partille kommun PPT 16 9 NY</Template>
  <TotalTime>2036</TotalTime>
  <Words>293</Words>
  <Application>Microsoft Office PowerPoint</Application>
  <PresentationFormat>Bredbild</PresentationFormat>
  <Paragraphs>44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Partille kommun PPT</vt:lpstr>
      <vt:lpstr>Utvärdering Partille kommuns friskvårdssatsning – klimakteriet</vt:lpstr>
      <vt:lpstr>Partille kommuns friskvårdssatsning kring klimakteriet</vt:lpstr>
      <vt:lpstr>Digital enkät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Sjukfrånvaro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Utvärdering Partille kommuns friskvårdssatsning – klimakteriet</dc:title>
  <dc:creator>Christoffer Dahlin</dc:creator>
  <cp:lastModifiedBy>Christoffer Dahlin</cp:lastModifiedBy>
  <cp:revision>7</cp:revision>
  <dcterms:created xsi:type="dcterms:W3CDTF">2024-07-22T08:00:11Z</dcterms:created>
  <dcterms:modified xsi:type="dcterms:W3CDTF">2024-08-20T14:48:59Z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0x010100EDD6343AD3330A43B13F2505383B17CA</vt:lpwstr>
  </property>
  <property fmtid="{D5CDD505-2E9C-101B-9397-08002B2CF9AE}" pid="3" name="TaxKeyword">
    <vt:lpwstr/>
  </property>
  <property fmtid="{D5CDD505-2E9C-101B-9397-08002B2CF9AE}" pid="4" name="Ber_x00f6_rda_x0020_f_x00f6_rvaltningar">
    <vt:lpwstr/>
  </property>
  <property fmtid="{D5CDD505-2E9C-101B-9397-08002B2CF9AE}" pid="5" name="Berörda förvaltningar">
    <vt:lpwstr/>
  </property>
</Properties>
</file>